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7" r:id="rId2"/>
    <p:sldId id="258" r:id="rId3"/>
    <p:sldId id="260" r:id="rId4"/>
    <p:sldId id="261" r:id="rId5"/>
    <p:sldId id="263" r:id="rId6"/>
    <p:sldId id="264" r:id="rId7"/>
    <p:sldId id="265" r:id="rId8"/>
    <p:sldId id="267" r:id="rId9"/>
    <p:sldId id="268" r:id="rId10"/>
    <p:sldId id="269" r:id="rId11"/>
    <p:sldId id="27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508" autoAdjust="0"/>
  </p:normalViewPr>
  <p:slideViewPr>
    <p:cSldViewPr snapToGrid="0">
      <p:cViewPr>
        <p:scale>
          <a:sx n="61" d="100"/>
          <a:sy n="61" d="100"/>
        </p:scale>
        <p:origin x="843" y="2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3BDB8E-49FE-480E-9A97-FE2FEBDD6DE2}" type="datetimeFigureOut">
              <a:rPr lang="en-US" smtClean="0"/>
              <a:t>12/31/2017</a:t>
            </a:fld>
            <a:endParaRPr 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04B1A2-80DE-4BAB-B7E9-6A500210FF23}" type="slidenum">
              <a:rPr lang="en-US" smtClean="0"/>
              <a:t>‹#›</a:t>
            </a:fld>
            <a:endParaRPr lang="en-US"/>
          </a:p>
        </p:txBody>
      </p:sp>
    </p:spTree>
    <p:extLst>
      <p:ext uri="{BB962C8B-B14F-4D97-AF65-F5344CB8AC3E}">
        <p14:creationId xmlns:p14="http://schemas.microsoft.com/office/powerpoint/2010/main" val="3699263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1</a:t>
            </a:fld>
            <a:endParaRPr lang="en-US"/>
          </a:p>
        </p:txBody>
      </p:sp>
    </p:spTree>
    <p:extLst>
      <p:ext uri="{BB962C8B-B14F-4D97-AF65-F5344CB8AC3E}">
        <p14:creationId xmlns:p14="http://schemas.microsoft.com/office/powerpoint/2010/main" val="32318005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10</a:t>
            </a:fld>
            <a:endParaRPr lang="en-US"/>
          </a:p>
        </p:txBody>
      </p:sp>
    </p:spTree>
    <p:extLst>
      <p:ext uri="{BB962C8B-B14F-4D97-AF65-F5344CB8AC3E}">
        <p14:creationId xmlns:p14="http://schemas.microsoft.com/office/powerpoint/2010/main" val="21000993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2CA3AB2B-189A-4C92-A457-C6A3833631A7}"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354682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2</a:t>
            </a:fld>
            <a:endParaRPr lang="en-US"/>
          </a:p>
        </p:txBody>
      </p:sp>
    </p:spTree>
    <p:extLst>
      <p:ext uri="{BB962C8B-B14F-4D97-AF65-F5344CB8AC3E}">
        <p14:creationId xmlns:p14="http://schemas.microsoft.com/office/powerpoint/2010/main" val="2221883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3</a:t>
            </a:fld>
            <a:endParaRPr lang="en-US"/>
          </a:p>
        </p:txBody>
      </p:sp>
    </p:spTree>
    <p:extLst>
      <p:ext uri="{BB962C8B-B14F-4D97-AF65-F5344CB8AC3E}">
        <p14:creationId xmlns:p14="http://schemas.microsoft.com/office/powerpoint/2010/main" val="419764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4</a:t>
            </a:fld>
            <a:endParaRPr lang="en-US"/>
          </a:p>
        </p:txBody>
      </p:sp>
    </p:spTree>
    <p:extLst>
      <p:ext uri="{BB962C8B-B14F-4D97-AF65-F5344CB8AC3E}">
        <p14:creationId xmlns:p14="http://schemas.microsoft.com/office/powerpoint/2010/main" val="1335518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5</a:t>
            </a:fld>
            <a:endParaRPr lang="en-US"/>
          </a:p>
        </p:txBody>
      </p:sp>
    </p:spTree>
    <p:extLst>
      <p:ext uri="{BB962C8B-B14F-4D97-AF65-F5344CB8AC3E}">
        <p14:creationId xmlns:p14="http://schemas.microsoft.com/office/powerpoint/2010/main" val="3899226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6</a:t>
            </a:fld>
            <a:endParaRPr lang="en-US"/>
          </a:p>
        </p:txBody>
      </p:sp>
    </p:spTree>
    <p:extLst>
      <p:ext uri="{BB962C8B-B14F-4D97-AF65-F5344CB8AC3E}">
        <p14:creationId xmlns:p14="http://schemas.microsoft.com/office/powerpoint/2010/main" val="1814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prstClr val="black"/>
                </a:solidFill>
              </a:rPr>
              <a:t>© Copyright Showeet.com – Free PowerPoint Templates</a:t>
            </a:r>
          </a:p>
        </p:txBody>
      </p:sp>
      <p:sp>
        <p:nvSpPr>
          <p:cNvPr id="4" name="Slide Number Placeholder 3"/>
          <p:cNvSpPr>
            <a:spLocks noGrp="1"/>
          </p:cNvSpPr>
          <p:nvPr>
            <p:ph type="sldNum" sz="quarter" idx="10"/>
          </p:nvPr>
        </p:nvSpPr>
        <p:spPr/>
        <p:txBody>
          <a:bodyPr/>
          <a:lstStyle/>
          <a:p>
            <a:fld id="{1492863F-2181-40AA-9D10-26C0A01C7A52}" type="slidenum">
              <a:rPr lang="en-US" smtClean="0"/>
              <a:t>7</a:t>
            </a:fld>
            <a:endParaRPr lang="en-US"/>
          </a:p>
        </p:txBody>
      </p:sp>
    </p:spTree>
    <p:extLst>
      <p:ext uri="{BB962C8B-B14F-4D97-AF65-F5344CB8AC3E}">
        <p14:creationId xmlns:p14="http://schemas.microsoft.com/office/powerpoint/2010/main" val="1763442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8</a:t>
            </a:fld>
            <a:endParaRPr lang="en-US"/>
          </a:p>
        </p:txBody>
      </p:sp>
    </p:spTree>
    <p:extLst>
      <p:ext uri="{BB962C8B-B14F-4D97-AF65-F5344CB8AC3E}">
        <p14:creationId xmlns:p14="http://schemas.microsoft.com/office/powerpoint/2010/main" val="1789328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9</a:t>
            </a:fld>
            <a:endParaRPr lang="en-US"/>
          </a:p>
        </p:txBody>
      </p:sp>
    </p:spTree>
    <p:extLst>
      <p:ext uri="{BB962C8B-B14F-4D97-AF65-F5344CB8AC3E}">
        <p14:creationId xmlns:p14="http://schemas.microsoft.com/office/powerpoint/2010/main" val="1758844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5299BC-2AC6-47C0-8238-B25E4041DE14}"/>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endParaRPr lang="en-US"/>
          </a:p>
        </p:txBody>
      </p:sp>
      <p:sp>
        <p:nvSpPr>
          <p:cNvPr id="3" name="副標題 2">
            <a:extLst>
              <a:ext uri="{FF2B5EF4-FFF2-40B4-BE49-F238E27FC236}">
                <a16:creationId xmlns:a16="http://schemas.microsoft.com/office/drawing/2014/main" id="{87C56440-27BB-4AD9-9169-3FE5B8EE3E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a:p>
        </p:txBody>
      </p:sp>
      <p:sp>
        <p:nvSpPr>
          <p:cNvPr id="4" name="日期版面配置區 3">
            <a:extLst>
              <a:ext uri="{FF2B5EF4-FFF2-40B4-BE49-F238E27FC236}">
                <a16:creationId xmlns:a16="http://schemas.microsoft.com/office/drawing/2014/main" id="{B0F65A02-3309-4000-A556-A97D53E44CD2}"/>
              </a:ext>
            </a:extLst>
          </p:cNvPr>
          <p:cNvSpPr>
            <a:spLocks noGrp="1"/>
          </p:cNvSpPr>
          <p:nvPr>
            <p:ph type="dt" sz="half" idx="10"/>
          </p:nvPr>
        </p:nvSpPr>
        <p:spPr/>
        <p:txBody>
          <a:bodyPr/>
          <a:lstStyle/>
          <a:p>
            <a:fld id="{DDEC3A64-3A5F-4075-865C-D1A3CF5F7534}" type="datetime1">
              <a:rPr lang="en-US" smtClean="0"/>
              <a:t>1/1/2018</a:t>
            </a:fld>
            <a:endParaRPr lang="en-US"/>
          </a:p>
        </p:txBody>
      </p:sp>
      <p:sp>
        <p:nvSpPr>
          <p:cNvPr id="5" name="頁尾版面配置區 4">
            <a:extLst>
              <a:ext uri="{FF2B5EF4-FFF2-40B4-BE49-F238E27FC236}">
                <a16:creationId xmlns:a16="http://schemas.microsoft.com/office/drawing/2014/main" id="{D928DD68-0145-4867-8704-0BB0FA67F92B}"/>
              </a:ext>
            </a:extLst>
          </p:cNvPr>
          <p:cNvSpPr>
            <a:spLocks noGrp="1"/>
          </p:cNvSpPr>
          <p:nvPr>
            <p:ph type="ftr" sz="quarter" idx="11"/>
          </p:nvPr>
        </p:nvSpPr>
        <p:spPr/>
        <p:txBody>
          <a:bodyPr/>
          <a:lstStyle/>
          <a:p>
            <a:r>
              <a:rPr lang="en-US"/>
              <a:t>större - a multipurpose PowerPoint template</a:t>
            </a:r>
          </a:p>
        </p:txBody>
      </p:sp>
      <p:sp>
        <p:nvSpPr>
          <p:cNvPr id="6" name="投影片編號版面配置區 5">
            <a:extLst>
              <a:ext uri="{FF2B5EF4-FFF2-40B4-BE49-F238E27FC236}">
                <a16:creationId xmlns:a16="http://schemas.microsoft.com/office/drawing/2014/main" id="{AB4B8DBC-99DE-4F7F-ABBF-D786BA263F7D}"/>
              </a:ext>
            </a:extLst>
          </p:cNvPr>
          <p:cNvSpPr>
            <a:spLocks noGrp="1"/>
          </p:cNvSpPr>
          <p:nvPr>
            <p:ph type="sldNum" sz="quarter" idx="12"/>
          </p:nvPr>
        </p:nvSpPr>
        <p:spPr/>
        <p:txBody>
          <a:bodyPr/>
          <a:lstStyle/>
          <a:p>
            <a:fld id="{90F1C0FF-B259-4CD8-8825-D6D2D53561F6}" type="slidenum">
              <a:rPr lang="en-US" smtClean="0"/>
              <a:t>‹#›</a:t>
            </a:fld>
            <a:endParaRPr lang="en-US"/>
          </a:p>
        </p:txBody>
      </p:sp>
    </p:spTree>
    <p:extLst>
      <p:ext uri="{BB962C8B-B14F-4D97-AF65-F5344CB8AC3E}">
        <p14:creationId xmlns:p14="http://schemas.microsoft.com/office/powerpoint/2010/main" val="2243146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B9684C-6BDD-455F-8669-5FFEEF403D2A}"/>
              </a:ext>
            </a:extLst>
          </p:cNvPr>
          <p:cNvSpPr>
            <a:spLocks noGrp="1"/>
          </p:cNvSpPr>
          <p:nvPr>
            <p:ph type="title"/>
          </p:nvPr>
        </p:nvSpPr>
        <p:spPr/>
        <p:txBody>
          <a:bodyPr/>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2D3F3793-27A8-46F9-901E-F102169AAB70}"/>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a:extLst>
              <a:ext uri="{FF2B5EF4-FFF2-40B4-BE49-F238E27FC236}">
                <a16:creationId xmlns:a16="http://schemas.microsoft.com/office/drawing/2014/main" id="{6E3C41F5-9B82-4B60-A410-0061AF7F83CE}"/>
              </a:ext>
            </a:extLst>
          </p:cNvPr>
          <p:cNvSpPr>
            <a:spLocks noGrp="1"/>
          </p:cNvSpPr>
          <p:nvPr>
            <p:ph type="dt" sz="half" idx="10"/>
          </p:nvPr>
        </p:nvSpPr>
        <p:spPr/>
        <p:txBody>
          <a:bodyPr/>
          <a:lstStyle/>
          <a:p>
            <a:fld id="{E7286CCC-5B4E-4AD4-A09E-8FDE80B806A4}" type="datetime1">
              <a:rPr lang="en-US" smtClean="0"/>
              <a:t>1/1/2018</a:t>
            </a:fld>
            <a:endParaRPr lang="en-US"/>
          </a:p>
        </p:txBody>
      </p:sp>
      <p:sp>
        <p:nvSpPr>
          <p:cNvPr id="5" name="頁尾版面配置區 4">
            <a:extLst>
              <a:ext uri="{FF2B5EF4-FFF2-40B4-BE49-F238E27FC236}">
                <a16:creationId xmlns:a16="http://schemas.microsoft.com/office/drawing/2014/main" id="{61DFA213-0BF3-4C73-AE41-7C3DB9E8DF3A}"/>
              </a:ext>
            </a:extLst>
          </p:cNvPr>
          <p:cNvSpPr>
            <a:spLocks noGrp="1"/>
          </p:cNvSpPr>
          <p:nvPr>
            <p:ph type="ftr" sz="quarter" idx="11"/>
          </p:nvPr>
        </p:nvSpPr>
        <p:spPr/>
        <p:txBody>
          <a:bodyPr/>
          <a:lstStyle/>
          <a:p>
            <a:r>
              <a:rPr lang="en-US"/>
              <a:t>större - a multipurpose PowerPoint template</a:t>
            </a:r>
          </a:p>
        </p:txBody>
      </p:sp>
      <p:sp>
        <p:nvSpPr>
          <p:cNvPr id="6" name="投影片編號版面配置區 5">
            <a:extLst>
              <a:ext uri="{FF2B5EF4-FFF2-40B4-BE49-F238E27FC236}">
                <a16:creationId xmlns:a16="http://schemas.microsoft.com/office/drawing/2014/main" id="{AF03AF3A-F809-4347-BAFF-A9E245AFAB13}"/>
              </a:ext>
            </a:extLst>
          </p:cNvPr>
          <p:cNvSpPr>
            <a:spLocks noGrp="1"/>
          </p:cNvSpPr>
          <p:nvPr>
            <p:ph type="sldNum" sz="quarter" idx="12"/>
          </p:nvPr>
        </p:nvSpPr>
        <p:spPr/>
        <p:txBody>
          <a:bodyPr/>
          <a:lstStyle/>
          <a:p>
            <a:fld id="{90F1C0FF-B259-4CD8-8825-D6D2D53561F6}" type="slidenum">
              <a:rPr lang="en-US" smtClean="0"/>
              <a:t>‹#›</a:t>
            </a:fld>
            <a:endParaRPr lang="en-US"/>
          </a:p>
        </p:txBody>
      </p:sp>
    </p:spTree>
    <p:extLst>
      <p:ext uri="{BB962C8B-B14F-4D97-AF65-F5344CB8AC3E}">
        <p14:creationId xmlns:p14="http://schemas.microsoft.com/office/powerpoint/2010/main" val="1055207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5416E836-8589-4273-99AE-476E43524FD0}"/>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FB592BAA-C6F5-4CC2-81B7-16E8199F6BA4}"/>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a:extLst>
              <a:ext uri="{FF2B5EF4-FFF2-40B4-BE49-F238E27FC236}">
                <a16:creationId xmlns:a16="http://schemas.microsoft.com/office/drawing/2014/main" id="{03CDC2AD-9B3B-49F0-AEDF-F861DB9E14BE}"/>
              </a:ext>
            </a:extLst>
          </p:cNvPr>
          <p:cNvSpPr>
            <a:spLocks noGrp="1"/>
          </p:cNvSpPr>
          <p:nvPr>
            <p:ph type="dt" sz="half" idx="10"/>
          </p:nvPr>
        </p:nvSpPr>
        <p:spPr/>
        <p:txBody>
          <a:bodyPr/>
          <a:lstStyle/>
          <a:p>
            <a:fld id="{F3577DC2-9EAD-4433-865D-C661BAC20A1B}" type="datetime1">
              <a:rPr lang="en-US" smtClean="0"/>
              <a:t>1/1/2018</a:t>
            </a:fld>
            <a:endParaRPr lang="en-US"/>
          </a:p>
        </p:txBody>
      </p:sp>
      <p:sp>
        <p:nvSpPr>
          <p:cNvPr id="5" name="頁尾版面配置區 4">
            <a:extLst>
              <a:ext uri="{FF2B5EF4-FFF2-40B4-BE49-F238E27FC236}">
                <a16:creationId xmlns:a16="http://schemas.microsoft.com/office/drawing/2014/main" id="{68E3ED00-8C1C-4F5E-B34C-C413ECB5C8FF}"/>
              </a:ext>
            </a:extLst>
          </p:cNvPr>
          <p:cNvSpPr>
            <a:spLocks noGrp="1"/>
          </p:cNvSpPr>
          <p:nvPr>
            <p:ph type="ftr" sz="quarter" idx="11"/>
          </p:nvPr>
        </p:nvSpPr>
        <p:spPr/>
        <p:txBody>
          <a:bodyPr/>
          <a:lstStyle/>
          <a:p>
            <a:r>
              <a:rPr lang="en-US"/>
              <a:t>större - a multipurpose PowerPoint template</a:t>
            </a:r>
          </a:p>
        </p:txBody>
      </p:sp>
      <p:sp>
        <p:nvSpPr>
          <p:cNvPr id="6" name="投影片編號版面配置區 5">
            <a:extLst>
              <a:ext uri="{FF2B5EF4-FFF2-40B4-BE49-F238E27FC236}">
                <a16:creationId xmlns:a16="http://schemas.microsoft.com/office/drawing/2014/main" id="{03397298-E1DD-411F-B898-B858FC49C665}"/>
              </a:ext>
            </a:extLst>
          </p:cNvPr>
          <p:cNvSpPr>
            <a:spLocks noGrp="1"/>
          </p:cNvSpPr>
          <p:nvPr>
            <p:ph type="sldNum" sz="quarter" idx="12"/>
          </p:nvPr>
        </p:nvSpPr>
        <p:spPr/>
        <p:txBody>
          <a:bodyPr/>
          <a:lstStyle/>
          <a:p>
            <a:fld id="{90F1C0FF-B259-4CD8-8825-D6D2D53561F6}" type="slidenum">
              <a:rPr lang="en-US" smtClean="0"/>
              <a:t>‹#›</a:t>
            </a:fld>
            <a:endParaRPr lang="en-US"/>
          </a:p>
        </p:txBody>
      </p:sp>
    </p:spTree>
    <p:extLst>
      <p:ext uri="{BB962C8B-B14F-4D97-AF65-F5344CB8AC3E}">
        <p14:creationId xmlns:p14="http://schemas.microsoft.com/office/powerpoint/2010/main" val="42247038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6855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 pictures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fld id="{C0BFBE53-0E16-47AD-A633-588669DAE5D7}" type="datetime1">
              <a:rPr lang="en-US" smtClean="0"/>
              <a:t>1/1/2018</a:t>
            </a:fld>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4" name="Picture Placeholder 10"/>
          <p:cNvSpPr>
            <a:spLocks noGrp="1" noChangeAspect="1"/>
          </p:cNvSpPr>
          <p:nvPr>
            <p:ph type="pic" sz="quarter" idx="14"/>
          </p:nvPr>
        </p:nvSpPr>
        <p:spPr>
          <a:xfrm>
            <a:off x="485759" y="1901337"/>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25" name="Text Placeholder 29"/>
          <p:cNvSpPr>
            <a:spLocks noGrp="1"/>
          </p:cNvSpPr>
          <p:nvPr>
            <p:ph type="body" sz="quarter" idx="26" hasCustomPrompt="1"/>
          </p:nvPr>
        </p:nvSpPr>
        <p:spPr>
          <a:xfrm>
            <a:off x="482600" y="3959455"/>
            <a:ext cx="4684076" cy="978729"/>
          </a:xfrm>
          <a:solidFill>
            <a:srgbClr val="F9F9F9"/>
          </a:solidFill>
        </p:spPr>
        <p:txBody>
          <a:bodyPr anchor="t">
            <a:sp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26" name="Text Placeholder 29"/>
          <p:cNvSpPr>
            <a:spLocks noGrp="1"/>
          </p:cNvSpPr>
          <p:nvPr>
            <p:ph type="body" sz="quarter" idx="18" hasCustomPrompt="1"/>
          </p:nvPr>
        </p:nvSpPr>
        <p:spPr>
          <a:xfrm>
            <a:off x="2570908" y="2197854"/>
            <a:ext cx="2596896" cy="431800"/>
          </a:xfrm>
          <a:solidFill>
            <a:schemeClr val="accent4"/>
          </a:solidFill>
        </p:spPr>
        <p:txBody>
          <a:bodyPr anchor="ctr">
            <a:normAutofit/>
          </a:bodyPr>
          <a:lstStyle>
            <a:lvl1pPr marL="0" indent="0" algn="r">
              <a:buNone/>
              <a:defRPr sz="2200">
                <a:solidFill>
                  <a:schemeClr val="bg1"/>
                </a:solidFill>
              </a:defRPr>
            </a:lvl1pPr>
          </a:lstStyle>
          <a:p>
            <a:pPr lvl="0"/>
            <a:r>
              <a:rPr lang="en-US"/>
              <a:t>Project Name Here</a:t>
            </a:r>
          </a:p>
        </p:txBody>
      </p:sp>
      <p:sp>
        <p:nvSpPr>
          <p:cNvPr id="27" name="Text Placeholder 29"/>
          <p:cNvSpPr>
            <a:spLocks noGrp="1"/>
          </p:cNvSpPr>
          <p:nvPr>
            <p:ph type="body" sz="quarter" idx="22" hasCustomPrompt="1"/>
          </p:nvPr>
        </p:nvSpPr>
        <p:spPr>
          <a:xfrm>
            <a:off x="2570908" y="2789478"/>
            <a:ext cx="2596896" cy="431800"/>
          </a:xfrm>
          <a:solidFill>
            <a:schemeClr val="accent1"/>
          </a:solidFill>
        </p:spPr>
        <p:txBody>
          <a:bodyPr anchor="ctr">
            <a:normAutofit/>
          </a:bodyPr>
          <a:lstStyle>
            <a:lvl1pPr marL="0" indent="0" algn="r">
              <a:buNone/>
              <a:defRPr sz="1800">
                <a:solidFill>
                  <a:schemeClr val="bg1"/>
                </a:solidFill>
              </a:defRPr>
            </a:lvl1pPr>
          </a:lstStyle>
          <a:p>
            <a:pPr lvl="0"/>
            <a:r>
              <a:rPr lang="en-US"/>
              <a:t>Client Name Here</a:t>
            </a:r>
          </a:p>
        </p:txBody>
      </p:sp>
      <p:sp>
        <p:nvSpPr>
          <p:cNvPr id="29" name="Picture Placeholder 10"/>
          <p:cNvSpPr>
            <a:spLocks noGrp="1" noChangeAspect="1"/>
          </p:cNvSpPr>
          <p:nvPr>
            <p:ph type="pic" sz="quarter" idx="28"/>
          </p:nvPr>
        </p:nvSpPr>
        <p:spPr>
          <a:xfrm>
            <a:off x="7027356" y="1901335"/>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32" name="Text Placeholder 29"/>
          <p:cNvSpPr>
            <a:spLocks noGrp="1"/>
          </p:cNvSpPr>
          <p:nvPr>
            <p:ph type="body" sz="quarter" idx="29" hasCustomPrompt="1"/>
          </p:nvPr>
        </p:nvSpPr>
        <p:spPr>
          <a:xfrm>
            <a:off x="7024197" y="3959453"/>
            <a:ext cx="4684076" cy="978729"/>
          </a:xfrm>
          <a:solidFill>
            <a:srgbClr val="F9F9F9"/>
          </a:solidFill>
        </p:spPr>
        <p:txBody>
          <a:bodyPr anchor="t">
            <a:sp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4" name="Text Placeholder 29"/>
          <p:cNvSpPr>
            <a:spLocks noGrp="1"/>
          </p:cNvSpPr>
          <p:nvPr>
            <p:ph type="body" sz="quarter" idx="30" hasCustomPrompt="1"/>
          </p:nvPr>
        </p:nvSpPr>
        <p:spPr>
          <a:xfrm>
            <a:off x="9112505" y="2197852"/>
            <a:ext cx="2596896" cy="431800"/>
          </a:xfrm>
          <a:solidFill>
            <a:schemeClr val="accent4"/>
          </a:solidFill>
        </p:spPr>
        <p:txBody>
          <a:bodyPr anchor="ctr">
            <a:normAutofit/>
          </a:bodyPr>
          <a:lstStyle>
            <a:lvl1pPr marL="0" indent="0" algn="r">
              <a:buNone/>
              <a:defRPr sz="2200">
                <a:solidFill>
                  <a:schemeClr val="bg1"/>
                </a:solidFill>
              </a:defRPr>
            </a:lvl1pPr>
          </a:lstStyle>
          <a:p>
            <a:pPr lvl="0"/>
            <a:r>
              <a:rPr lang="en-US"/>
              <a:t>Project Name Here</a:t>
            </a:r>
          </a:p>
        </p:txBody>
      </p:sp>
      <p:sp>
        <p:nvSpPr>
          <p:cNvPr id="36" name="Text Placeholder 29"/>
          <p:cNvSpPr>
            <a:spLocks noGrp="1"/>
          </p:cNvSpPr>
          <p:nvPr>
            <p:ph type="body" sz="quarter" idx="31" hasCustomPrompt="1"/>
          </p:nvPr>
        </p:nvSpPr>
        <p:spPr>
          <a:xfrm>
            <a:off x="9112505" y="2789476"/>
            <a:ext cx="2596896" cy="431800"/>
          </a:xfrm>
          <a:solidFill>
            <a:schemeClr val="accent1"/>
          </a:solidFill>
        </p:spPr>
        <p:txBody>
          <a:bodyPr anchor="ctr">
            <a:normAutofit/>
          </a:bodyPr>
          <a:lstStyle>
            <a:lvl1pPr marL="0" indent="0" algn="r">
              <a:buNone/>
              <a:defRPr sz="1800">
                <a:solidFill>
                  <a:schemeClr val="bg1"/>
                </a:solidFill>
              </a:defRPr>
            </a:lvl1pPr>
          </a:lstStyle>
          <a:p>
            <a:pPr lvl="0"/>
            <a:r>
              <a:rPr lang="en-US"/>
              <a:t>Client Name Here</a:t>
            </a:r>
          </a:p>
        </p:txBody>
      </p:sp>
      <p:grpSp>
        <p:nvGrpSpPr>
          <p:cNvPr id="39" name="Group 38"/>
          <p:cNvGrpSpPr/>
          <p:nvPr userDrawn="1"/>
        </p:nvGrpSpPr>
        <p:grpSpPr>
          <a:xfrm>
            <a:off x="0" y="6766560"/>
            <a:ext cx="12192000" cy="91440"/>
            <a:chOff x="0" y="4480421"/>
            <a:chExt cx="12192000" cy="91440"/>
          </a:xfrm>
        </p:grpSpPr>
        <p:sp>
          <p:nvSpPr>
            <p:cNvPr id="41" name="Rectangle 4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420137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wot opportuniti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fld id="{04E5A49A-3CDD-483A-9829-8D140F60EA53}" type="datetime1">
              <a:rPr lang="en-US" smtClean="0"/>
              <a:t>1/1/2018</a:t>
            </a:fld>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6" name="Text Placeholder 5"/>
          <p:cNvSpPr>
            <a:spLocks noGrp="1"/>
          </p:cNvSpPr>
          <p:nvPr>
            <p:ph type="body" sz="quarter" idx="14"/>
          </p:nvPr>
        </p:nvSpPr>
        <p:spPr>
          <a:xfrm>
            <a:off x="482600" y="2438400"/>
            <a:ext cx="7670800" cy="3771900"/>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2"/>
          <p:cNvSpPr>
            <a:spLocks noGrp="1"/>
          </p:cNvSpPr>
          <p:nvPr>
            <p:ph type="body" sz="quarter" idx="18" hasCustomPrompt="1"/>
          </p:nvPr>
        </p:nvSpPr>
        <p:spPr>
          <a:xfrm>
            <a:off x="482600" y="1709857"/>
            <a:ext cx="7670800"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Opportunities</a:t>
            </a:r>
          </a:p>
        </p:txBody>
      </p:sp>
      <p:sp>
        <p:nvSpPr>
          <p:cNvPr id="26" name="Teardrop 25"/>
          <p:cNvSpPr/>
          <p:nvPr userDrawn="1"/>
        </p:nvSpPr>
        <p:spPr>
          <a:xfrm rot="5400000">
            <a:off x="9419251" y="2755944"/>
            <a:ext cx="1132779" cy="113229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ardrop 26"/>
          <p:cNvSpPr/>
          <p:nvPr userDrawn="1"/>
        </p:nvSpPr>
        <p:spPr>
          <a:xfrm rot="16200000">
            <a:off x="10624397" y="3954886"/>
            <a:ext cx="1132779" cy="1132290"/>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ardrop 27"/>
          <p:cNvSpPr/>
          <p:nvPr userDrawn="1"/>
        </p:nvSpPr>
        <p:spPr>
          <a:xfrm rot="10800000">
            <a:off x="10630927" y="2757813"/>
            <a:ext cx="1132290" cy="1132779"/>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userDrawn="1"/>
        </p:nvSpPr>
        <p:spPr>
          <a:xfrm>
            <a:off x="10559774" y="3574052"/>
            <a:ext cx="394660" cy="369332"/>
          </a:xfrm>
          <a:prstGeom prst="rect">
            <a:avLst/>
          </a:prstGeom>
          <a:noFill/>
        </p:spPr>
        <p:txBody>
          <a:bodyPr wrap="none" rtlCol="0" anchor="ctr">
            <a:spAutoFit/>
          </a:bodyPr>
          <a:lstStyle/>
          <a:p>
            <a:pPr algn="ctr"/>
            <a:r>
              <a:rPr lang="en-US" sz="1800" b="1">
                <a:solidFill>
                  <a:schemeClr val="accent3">
                    <a:lumMod val="40000"/>
                    <a:lumOff val="60000"/>
                  </a:schemeClr>
                </a:solidFill>
              </a:rPr>
              <a:t>W</a:t>
            </a:r>
          </a:p>
        </p:txBody>
      </p:sp>
      <p:sp>
        <p:nvSpPr>
          <p:cNvPr id="30" name="TextBox 29"/>
          <p:cNvSpPr txBox="1"/>
          <p:nvPr userDrawn="1"/>
        </p:nvSpPr>
        <p:spPr>
          <a:xfrm>
            <a:off x="10592711" y="3895070"/>
            <a:ext cx="298480" cy="369332"/>
          </a:xfrm>
          <a:prstGeom prst="rect">
            <a:avLst/>
          </a:prstGeom>
          <a:noFill/>
        </p:spPr>
        <p:txBody>
          <a:bodyPr wrap="none" rtlCol="0" anchor="ctr">
            <a:spAutoFit/>
          </a:bodyPr>
          <a:lstStyle/>
          <a:p>
            <a:pPr algn="ctr"/>
            <a:r>
              <a:rPr lang="en-US" sz="1800" b="1">
                <a:solidFill>
                  <a:schemeClr val="accent6">
                    <a:lumMod val="20000"/>
                    <a:lumOff val="80000"/>
                  </a:schemeClr>
                </a:solidFill>
              </a:rPr>
              <a:t>T</a:t>
            </a:r>
          </a:p>
        </p:txBody>
      </p:sp>
      <p:sp>
        <p:nvSpPr>
          <p:cNvPr id="31" name="TextBox 30"/>
          <p:cNvSpPr txBox="1"/>
          <p:nvPr userDrawn="1"/>
        </p:nvSpPr>
        <p:spPr>
          <a:xfrm>
            <a:off x="10232421" y="3574052"/>
            <a:ext cx="293670" cy="369332"/>
          </a:xfrm>
          <a:prstGeom prst="rect">
            <a:avLst/>
          </a:prstGeom>
          <a:noFill/>
        </p:spPr>
        <p:txBody>
          <a:bodyPr wrap="none" rtlCol="0" anchor="ctr">
            <a:spAutoFit/>
          </a:bodyPr>
          <a:lstStyle/>
          <a:p>
            <a:pPr algn="ctr"/>
            <a:r>
              <a:rPr lang="en-US" sz="1800" b="1">
                <a:solidFill>
                  <a:schemeClr val="accent1">
                    <a:lumMod val="20000"/>
                    <a:lumOff val="80000"/>
                  </a:schemeClr>
                </a:solidFill>
              </a:rPr>
              <a:t>S</a:t>
            </a:r>
          </a:p>
        </p:txBody>
      </p:sp>
      <p:sp>
        <p:nvSpPr>
          <p:cNvPr id="32" name="Teardrop 31"/>
          <p:cNvSpPr/>
          <p:nvPr userDrawn="1"/>
        </p:nvSpPr>
        <p:spPr>
          <a:xfrm>
            <a:off x="8284860" y="3952528"/>
            <a:ext cx="2266926" cy="2266926"/>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13"/>
          <p:cNvSpPr>
            <a:spLocks noGrp="1"/>
          </p:cNvSpPr>
          <p:nvPr>
            <p:ph type="body" sz="quarter" idx="15"/>
          </p:nvPr>
        </p:nvSpPr>
        <p:spPr>
          <a:xfrm>
            <a:off x="8449928" y="4127859"/>
            <a:ext cx="1920240" cy="1920240"/>
          </a:xfrm>
          <a:prstGeom prst="ellipse">
            <a:avLst/>
          </a:prstGeom>
          <a:solidFill>
            <a:schemeClr val="bg1">
              <a:lumMod val="95000"/>
            </a:schemeClr>
          </a:solidFill>
          <a:ln w="28575">
            <a:solidFill>
              <a:schemeClr val="accent4">
                <a:lumMod val="75000"/>
              </a:schemeClr>
            </a:solidFill>
          </a:ln>
        </p:spPr>
        <p:txBody>
          <a:bodyPr>
            <a:normAutofit/>
          </a:bodyPr>
          <a:lstStyle>
            <a:lvl1pPr marL="0" indent="0" algn="ctr">
              <a:buNone/>
              <a:defRPr sz="1600"/>
            </a:lvl1pPr>
          </a:lstStyle>
          <a:p>
            <a:pPr lvl="0"/>
            <a:endParaRPr lang="en-US"/>
          </a:p>
        </p:txBody>
      </p:sp>
      <p:sp>
        <p:nvSpPr>
          <p:cNvPr id="35" name="TextBox 34"/>
          <p:cNvSpPr txBox="1"/>
          <p:nvPr userDrawn="1"/>
        </p:nvSpPr>
        <p:spPr>
          <a:xfrm>
            <a:off x="10038916" y="3838867"/>
            <a:ext cx="497252" cy="646331"/>
          </a:xfrm>
          <a:prstGeom prst="rect">
            <a:avLst/>
          </a:prstGeom>
          <a:noFill/>
        </p:spPr>
        <p:txBody>
          <a:bodyPr wrap="none" rtlCol="0" anchor="ctr">
            <a:spAutoFit/>
          </a:bodyPr>
          <a:lstStyle>
            <a:defPPr>
              <a:defRPr lang="en-US"/>
            </a:defPPr>
            <a:lvl1pPr algn="ctr">
              <a:defRPr b="1">
                <a:solidFill>
                  <a:schemeClr val="accent4">
                    <a:lumMod val="40000"/>
                    <a:lumOff val="60000"/>
                  </a:schemeClr>
                </a:solidFill>
              </a:defRPr>
            </a:lvl1pPr>
          </a:lstStyle>
          <a:p>
            <a:pPr lvl="0"/>
            <a:r>
              <a:rPr lang="en-US" sz="3600"/>
              <a:t>O</a:t>
            </a:r>
          </a:p>
        </p:txBody>
      </p:sp>
      <p:grpSp>
        <p:nvGrpSpPr>
          <p:cNvPr id="24" name="Group 23"/>
          <p:cNvGrpSpPr/>
          <p:nvPr userDrawn="1"/>
        </p:nvGrpSpPr>
        <p:grpSpPr>
          <a:xfrm>
            <a:off x="0" y="6766560"/>
            <a:ext cx="12192000" cy="91440"/>
            <a:chOff x="0" y="4480421"/>
            <a:chExt cx="12192000" cy="91440"/>
          </a:xfrm>
        </p:grpSpPr>
        <p:sp>
          <p:nvSpPr>
            <p:cNvPr id="36" name="Rectangle 3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634338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 pictures timelin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fld id="{F2A63FA6-3952-4C6D-AE77-A8AF06C07A1C}" type="datetime1">
              <a:rPr lang="en-US" smtClean="0"/>
              <a:t>1/1/2018</a:t>
            </a:fld>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579706" y="1589809"/>
            <a:ext cx="2120775" cy="1596919"/>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579706" y="3176715"/>
            <a:ext cx="2121408"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5" name="Text Placeholder 29"/>
          <p:cNvSpPr>
            <a:spLocks noGrp="1"/>
          </p:cNvSpPr>
          <p:nvPr>
            <p:ph type="body" sz="quarter" idx="22" hasCustomPrompt="1"/>
          </p:nvPr>
        </p:nvSpPr>
        <p:spPr>
          <a:xfrm>
            <a:off x="579706" y="3950472"/>
            <a:ext cx="2121408" cy="311784"/>
          </a:xfrm>
        </p:spPr>
        <p:txBody>
          <a:bodyPr anchor="t">
            <a:normAutofit/>
          </a:bodyPr>
          <a:lstStyle>
            <a:lvl1pPr marL="0" indent="0" algn="ctr">
              <a:buNone/>
              <a:defRPr sz="1800">
                <a:solidFill>
                  <a:srgbClr val="8C9CA6"/>
                </a:solidFill>
              </a:defRPr>
            </a:lvl1pPr>
          </a:lstStyle>
          <a:p>
            <a:pPr lvl="0"/>
            <a:r>
              <a:rPr lang="en-US"/>
              <a:t>Job Title Here</a:t>
            </a:r>
          </a:p>
        </p:txBody>
      </p:sp>
      <p:sp>
        <p:nvSpPr>
          <p:cNvPr id="53" name="Picture Placeholder 10"/>
          <p:cNvSpPr>
            <a:spLocks noGrp="1" noChangeAspect="1"/>
          </p:cNvSpPr>
          <p:nvPr>
            <p:ph type="pic" sz="quarter" idx="23"/>
          </p:nvPr>
        </p:nvSpPr>
        <p:spPr>
          <a:xfrm>
            <a:off x="3553978" y="3950472"/>
            <a:ext cx="2120775" cy="1596919"/>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54" name="Rectangle 53"/>
          <p:cNvSpPr/>
          <p:nvPr userDrawn="1"/>
        </p:nvSpPr>
        <p:spPr>
          <a:xfrm>
            <a:off x="3553345" y="5537378"/>
            <a:ext cx="2121408"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6" name="Text Placeholder 29"/>
          <p:cNvSpPr>
            <a:spLocks noGrp="1"/>
          </p:cNvSpPr>
          <p:nvPr>
            <p:ph type="body" sz="quarter" idx="25" hasCustomPrompt="1"/>
          </p:nvPr>
        </p:nvSpPr>
        <p:spPr>
          <a:xfrm>
            <a:off x="3553345" y="5735868"/>
            <a:ext cx="2121408" cy="311784"/>
          </a:xfrm>
        </p:spPr>
        <p:txBody>
          <a:bodyPr anchor="t">
            <a:normAutofit/>
          </a:bodyPr>
          <a:lstStyle>
            <a:lvl1pPr marL="0" indent="0" algn="ctr">
              <a:buNone/>
              <a:defRPr sz="1800">
                <a:solidFill>
                  <a:srgbClr val="8C9CA6"/>
                </a:solidFill>
              </a:defRPr>
            </a:lvl1pPr>
          </a:lstStyle>
          <a:p>
            <a:pPr lvl="0"/>
            <a:r>
              <a:rPr lang="en-US"/>
              <a:t>Job Title Here</a:t>
            </a:r>
          </a:p>
        </p:txBody>
      </p:sp>
      <p:sp>
        <p:nvSpPr>
          <p:cNvPr id="61" name="Picture Placeholder 10"/>
          <p:cNvSpPr>
            <a:spLocks noGrp="1" noChangeAspect="1"/>
          </p:cNvSpPr>
          <p:nvPr>
            <p:ph type="pic" sz="quarter" idx="29"/>
          </p:nvPr>
        </p:nvSpPr>
        <p:spPr>
          <a:xfrm>
            <a:off x="9393235" y="3950697"/>
            <a:ext cx="2120775" cy="1596919"/>
          </a:xfrm>
          <a:solidFill>
            <a:srgbClr val="7BB21B">
              <a:alpha val="30000"/>
            </a:srgbClr>
          </a:solidFill>
        </p:spPr>
        <p:txBody>
          <a:bodyPr vert="horz" lIns="91440" tIns="45720" rIns="91440" bIns="45720" rtlCol="0">
            <a:normAutofit/>
          </a:bodyPr>
          <a:lstStyle>
            <a:lvl1pPr>
              <a:defRPr lang="en-US"/>
            </a:lvl1pPr>
          </a:lstStyle>
          <a:p>
            <a:pPr lvl="0"/>
            <a:endParaRPr lang="en-US"/>
          </a:p>
        </p:txBody>
      </p:sp>
      <p:sp>
        <p:nvSpPr>
          <p:cNvPr id="62" name="Rectangle 61"/>
          <p:cNvSpPr/>
          <p:nvPr userDrawn="1"/>
        </p:nvSpPr>
        <p:spPr>
          <a:xfrm>
            <a:off x="9393235" y="5537603"/>
            <a:ext cx="2121408"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4" name="Text Placeholder 29"/>
          <p:cNvSpPr>
            <a:spLocks noGrp="1"/>
          </p:cNvSpPr>
          <p:nvPr>
            <p:ph type="body" sz="quarter" idx="31" hasCustomPrompt="1"/>
          </p:nvPr>
        </p:nvSpPr>
        <p:spPr>
          <a:xfrm>
            <a:off x="9393235" y="5736093"/>
            <a:ext cx="2121408" cy="311784"/>
          </a:xfrm>
        </p:spPr>
        <p:txBody>
          <a:bodyPr anchor="t">
            <a:noAutofit/>
          </a:bodyPr>
          <a:lstStyle>
            <a:lvl1pPr marL="0" indent="0" algn="ctr">
              <a:buNone/>
              <a:defRPr sz="1800">
                <a:solidFill>
                  <a:srgbClr val="8C9CA6"/>
                </a:solidFill>
              </a:defRPr>
            </a:lvl1pPr>
          </a:lstStyle>
          <a:p>
            <a:pPr lvl="0"/>
            <a:r>
              <a:rPr lang="en-US"/>
              <a:t>Job Title Here</a:t>
            </a:r>
          </a:p>
        </p:txBody>
      </p:sp>
      <p:sp>
        <p:nvSpPr>
          <p:cNvPr id="3" name="Pentagon 2"/>
          <p:cNvSpPr/>
          <p:nvPr userDrawn="1"/>
        </p:nvSpPr>
        <p:spPr>
          <a:xfrm>
            <a:off x="310895" y="3345750"/>
            <a:ext cx="2889504" cy="494759"/>
          </a:xfrm>
          <a:prstGeom prst="homePlate">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1" name="Chevron 30"/>
          <p:cNvSpPr/>
          <p:nvPr userDrawn="1"/>
        </p:nvSpPr>
        <p:spPr>
          <a:xfrm>
            <a:off x="3204252" y="3345750"/>
            <a:ext cx="2889504" cy="494759"/>
          </a:xfrm>
          <a:prstGeom prst="chevron">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2" name="Chevron 31"/>
          <p:cNvSpPr/>
          <p:nvPr userDrawn="1"/>
        </p:nvSpPr>
        <p:spPr>
          <a:xfrm>
            <a:off x="6097609" y="3345750"/>
            <a:ext cx="2889504" cy="494759"/>
          </a:xfrm>
          <a:prstGeom prst="chevron">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3" name="Chevron 32"/>
          <p:cNvSpPr/>
          <p:nvPr userDrawn="1"/>
        </p:nvSpPr>
        <p:spPr>
          <a:xfrm>
            <a:off x="8990967" y="3345750"/>
            <a:ext cx="2889504" cy="494759"/>
          </a:xfrm>
          <a:prstGeom prst="chevron">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7" name="Picture Placeholder 10"/>
          <p:cNvSpPr>
            <a:spLocks noGrp="1" noChangeAspect="1"/>
          </p:cNvSpPr>
          <p:nvPr>
            <p:ph type="pic" sz="quarter" idx="26"/>
          </p:nvPr>
        </p:nvSpPr>
        <p:spPr>
          <a:xfrm>
            <a:off x="6455392" y="1589809"/>
            <a:ext cx="2120775" cy="1596919"/>
          </a:xfr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58" name="Rectangle 57"/>
          <p:cNvSpPr/>
          <p:nvPr userDrawn="1"/>
        </p:nvSpPr>
        <p:spPr>
          <a:xfrm>
            <a:off x="6454759" y="3176715"/>
            <a:ext cx="2121408"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0" name="Text Placeholder 29"/>
          <p:cNvSpPr>
            <a:spLocks noGrp="1"/>
          </p:cNvSpPr>
          <p:nvPr>
            <p:ph type="body" sz="quarter" idx="28" hasCustomPrompt="1"/>
          </p:nvPr>
        </p:nvSpPr>
        <p:spPr>
          <a:xfrm>
            <a:off x="6454759" y="3950472"/>
            <a:ext cx="2121408" cy="311784"/>
          </a:xfrm>
        </p:spPr>
        <p:txBody>
          <a:bodyPr anchor="t">
            <a:normAutofit/>
          </a:bodyPr>
          <a:lstStyle>
            <a:lvl1pPr marL="0" indent="0" algn="ctr">
              <a:buNone/>
              <a:defRPr sz="1800">
                <a:solidFill>
                  <a:srgbClr val="8C9CA6"/>
                </a:solidFill>
              </a:defRPr>
            </a:lvl1pPr>
          </a:lstStyle>
          <a:p>
            <a:pPr lvl="0"/>
            <a:r>
              <a:rPr lang="en-US"/>
              <a:t>Job Title Here</a:t>
            </a:r>
          </a:p>
        </p:txBody>
      </p:sp>
      <p:sp>
        <p:nvSpPr>
          <p:cNvPr id="55" name="Text Placeholder 29"/>
          <p:cNvSpPr>
            <a:spLocks noGrp="1"/>
          </p:cNvSpPr>
          <p:nvPr>
            <p:ph type="body" sz="quarter" idx="24" hasCustomPrompt="1"/>
          </p:nvPr>
        </p:nvSpPr>
        <p:spPr>
          <a:xfrm>
            <a:off x="3553345" y="3438467"/>
            <a:ext cx="2121408" cy="311784"/>
          </a:xfrm>
        </p:spPr>
        <p:txBody>
          <a:bodyPr anchor="ctr">
            <a:normAutofit/>
          </a:bodyPr>
          <a:lstStyle>
            <a:lvl1pPr marL="0" indent="0" algn="ctr">
              <a:buNone/>
              <a:defRPr sz="2200">
                <a:solidFill>
                  <a:schemeClr val="bg1"/>
                </a:solidFill>
              </a:defRPr>
            </a:lvl1pPr>
          </a:lstStyle>
          <a:p>
            <a:pPr lvl="0"/>
            <a:r>
              <a:rPr lang="en-US"/>
              <a:t>Name Here</a:t>
            </a:r>
          </a:p>
        </p:txBody>
      </p:sp>
      <p:sp>
        <p:nvSpPr>
          <p:cNvPr id="63" name="Text Placeholder 29"/>
          <p:cNvSpPr>
            <a:spLocks noGrp="1"/>
          </p:cNvSpPr>
          <p:nvPr>
            <p:ph type="body" sz="quarter" idx="30" hasCustomPrompt="1"/>
          </p:nvPr>
        </p:nvSpPr>
        <p:spPr>
          <a:xfrm>
            <a:off x="9393235" y="3438467"/>
            <a:ext cx="2121408" cy="311784"/>
          </a:xfrm>
        </p:spPr>
        <p:txBody>
          <a:bodyPr anchor="ctr">
            <a:normAutofit/>
          </a:bodyPr>
          <a:lstStyle>
            <a:lvl1pPr marL="0" indent="0" algn="ctr">
              <a:buNone/>
              <a:defRPr sz="2200">
                <a:solidFill>
                  <a:srgbClr val="324D5E"/>
                </a:solidFill>
              </a:defRPr>
            </a:lvl1pPr>
          </a:lstStyle>
          <a:p>
            <a:pPr lvl="0"/>
            <a:r>
              <a:rPr lang="en-US"/>
              <a:t>Name Here</a:t>
            </a:r>
          </a:p>
        </p:txBody>
      </p:sp>
      <p:sp>
        <p:nvSpPr>
          <p:cNvPr id="30" name="Text Placeholder 29"/>
          <p:cNvSpPr>
            <a:spLocks noGrp="1"/>
          </p:cNvSpPr>
          <p:nvPr>
            <p:ph type="body" sz="quarter" idx="18" hasCustomPrompt="1"/>
          </p:nvPr>
        </p:nvSpPr>
        <p:spPr>
          <a:xfrm>
            <a:off x="579706" y="3438467"/>
            <a:ext cx="2121408" cy="311784"/>
          </a:xfrm>
        </p:spPr>
        <p:txBody>
          <a:bodyPr anchor="ctr">
            <a:normAutofit/>
          </a:bodyPr>
          <a:lstStyle>
            <a:lvl1pPr marL="0" indent="0" algn="ctr">
              <a:buNone/>
              <a:defRPr sz="2200">
                <a:solidFill>
                  <a:schemeClr val="bg1"/>
                </a:solidFill>
              </a:defRPr>
            </a:lvl1pPr>
          </a:lstStyle>
          <a:p>
            <a:pPr lvl="0"/>
            <a:r>
              <a:rPr lang="en-US"/>
              <a:t>Name Here</a:t>
            </a:r>
          </a:p>
        </p:txBody>
      </p:sp>
      <p:sp>
        <p:nvSpPr>
          <p:cNvPr id="59" name="Text Placeholder 29"/>
          <p:cNvSpPr>
            <a:spLocks noGrp="1"/>
          </p:cNvSpPr>
          <p:nvPr>
            <p:ph type="body" sz="quarter" idx="27" hasCustomPrompt="1"/>
          </p:nvPr>
        </p:nvSpPr>
        <p:spPr>
          <a:xfrm>
            <a:off x="6454759" y="3438467"/>
            <a:ext cx="2121408" cy="311784"/>
          </a:xfrm>
        </p:spPr>
        <p:txBody>
          <a:bodyPr anchor="ctr">
            <a:normAutofit/>
          </a:bodyPr>
          <a:lstStyle>
            <a:lvl1pPr marL="0" indent="0" algn="ctr">
              <a:buNone/>
              <a:defRPr sz="2200">
                <a:solidFill>
                  <a:srgbClr val="324D5E"/>
                </a:solidFill>
              </a:defRPr>
            </a:lvl1pPr>
          </a:lstStyle>
          <a:p>
            <a:pPr lvl="0"/>
            <a:r>
              <a:rPr lang="en-US"/>
              <a:t>Name Here</a:t>
            </a:r>
          </a:p>
        </p:txBody>
      </p:sp>
      <p:grpSp>
        <p:nvGrpSpPr>
          <p:cNvPr id="41" name="Group 40"/>
          <p:cNvGrpSpPr/>
          <p:nvPr userDrawn="1"/>
        </p:nvGrpSpPr>
        <p:grpSpPr>
          <a:xfrm>
            <a:off x="0" y="6766560"/>
            <a:ext cx="12192000" cy="91440"/>
            <a:chOff x="0" y="4480421"/>
            <a:chExt cx="12192000" cy="91440"/>
          </a:xfrm>
        </p:grpSpPr>
        <p:sp>
          <p:nvSpPr>
            <p:cNvPr id="42" name="Rectangle 4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819200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 pictures and desc">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fld id="{3EC3C317-4F17-47F2-BE95-F18944CCD102}" type="datetime1">
              <a:rPr lang="en-US" smtClean="0"/>
              <a:t>1/1/2018</a:t>
            </a:fld>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2" name="Picture Placeholder 10"/>
          <p:cNvSpPr>
            <a:spLocks noGrp="1" noChangeAspect="1"/>
          </p:cNvSpPr>
          <p:nvPr>
            <p:ph type="pic" sz="quarter" idx="14"/>
          </p:nvPr>
        </p:nvSpPr>
        <p:spPr>
          <a:xfrm>
            <a:off x="485759" y="1698832"/>
            <a:ext cx="3552841" cy="1957811"/>
          </a:xfr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3" name="Text Placeholder 29"/>
          <p:cNvSpPr>
            <a:spLocks noGrp="1"/>
          </p:cNvSpPr>
          <p:nvPr>
            <p:ph type="body" sz="quarter" idx="26" hasCustomPrompt="1"/>
          </p:nvPr>
        </p:nvSpPr>
        <p:spPr>
          <a:xfrm>
            <a:off x="4038600" y="1699007"/>
            <a:ext cx="1752600" cy="1957636"/>
          </a:xfrm>
          <a:solidFill>
            <a:schemeClr val="accent4"/>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28" name="Picture Placeholder 10"/>
          <p:cNvSpPr>
            <a:spLocks noGrp="1" noChangeAspect="1"/>
          </p:cNvSpPr>
          <p:nvPr>
            <p:ph type="pic" sz="quarter" idx="27"/>
          </p:nvPr>
        </p:nvSpPr>
        <p:spPr>
          <a:xfrm>
            <a:off x="6403960" y="1699007"/>
            <a:ext cx="3552841"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30" name="Text Placeholder 29"/>
          <p:cNvSpPr>
            <a:spLocks noGrp="1"/>
          </p:cNvSpPr>
          <p:nvPr>
            <p:ph type="body" sz="quarter" idx="28" hasCustomPrompt="1"/>
          </p:nvPr>
        </p:nvSpPr>
        <p:spPr>
          <a:xfrm>
            <a:off x="9956801" y="1699007"/>
            <a:ext cx="1752600" cy="1957636"/>
          </a:xfrm>
          <a:solidFill>
            <a:schemeClr val="accent1"/>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1" name="Picture Placeholder 10"/>
          <p:cNvSpPr>
            <a:spLocks noGrp="1" noChangeAspect="1"/>
          </p:cNvSpPr>
          <p:nvPr>
            <p:ph type="pic" sz="quarter" idx="29"/>
          </p:nvPr>
        </p:nvSpPr>
        <p:spPr>
          <a:xfrm>
            <a:off x="2238359" y="3981044"/>
            <a:ext cx="3552841" cy="1957811"/>
          </a:xfr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33" name="Text Placeholder 29"/>
          <p:cNvSpPr>
            <a:spLocks noGrp="1"/>
          </p:cNvSpPr>
          <p:nvPr>
            <p:ph type="body" sz="quarter" idx="30" hasCustomPrompt="1"/>
          </p:nvPr>
        </p:nvSpPr>
        <p:spPr>
          <a:xfrm>
            <a:off x="485759" y="3981219"/>
            <a:ext cx="1752600" cy="1957636"/>
          </a:xfrm>
          <a:solidFill>
            <a:schemeClr val="accent3"/>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9" name="Picture Placeholder 10"/>
          <p:cNvSpPr>
            <a:spLocks noGrp="1" noChangeAspect="1"/>
          </p:cNvSpPr>
          <p:nvPr>
            <p:ph type="pic" sz="quarter" idx="31"/>
          </p:nvPr>
        </p:nvSpPr>
        <p:spPr>
          <a:xfrm>
            <a:off x="8153400" y="3980869"/>
            <a:ext cx="3552841" cy="1957811"/>
          </a:xfrm>
          <a:solidFill>
            <a:schemeClr val="accent5">
              <a:alpha val="30000"/>
            </a:schemeClr>
          </a:solidFill>
        </p:spPr>
        <p:txBody>
          <a:bodyPr vert="horz" lIns="91440" tIns="45720" rIns="91440" bIns="45720" rtlCol="0">
            <a:normAutofit/>
          </a:bodyPr>
          <a:lstStyle>
            <a:lvl1pPr>
              <a:defRPr lang="en-US"/>
            </a:lvl1pPr>
          </a:lstStyle>
          <a:p>
            <a:pPr lvl="0"/>
            <a:endParaRPr lang="en-US"/>
          </a:p>
        </p:txBody>
      </p:sp>
      <p:sp>
        <p:nvSpPr>
          <p:cNvPr id="40" name="Text Placeholder 29"/>
          <p:cNvSpPr>
            <a:spLocks noGrp="1"/>
          </p:cNvSpPr>
          <p:nvPr>
            <p:ph type="body" sz="quarter" idx="32" hasCustomPrompt="1"/>
          </p:nvPr>
        </p:nvSpPr>
        <p:spPr>
          <a:xfrm>
            <a:off x="6400800" y="3981044"/>
            <a:ext cx="1752600" cy="1957636"/>
          </a:xfrm>
          <a:solidFill>
            <a:schemeClr val="accent5"/>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41" name="Group 40"/>
          <p:cNvGrpSpPr/>
          <p:nvPr userDrawn="1"/>
        </p:nvGrpSpPr>
        <p:grpSpPr>
          <a:xfrm>
            <a:off x="0" y="6766560"/>
            <a:ext cx="12192000" cy="91440"/>
            <a:chOff x="0" y="4480421"/>
            <a:chExt cx="12192000" cy="91440"/>
          </a:xfrm>
        </p:grpSpPr>
        <p:sp>
          <p:nvSpPr>
            <p:cNvPr id="42" name="Rectangle 4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752839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 pictur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fld id="{71DD2332-A14C-47AF-83AB-BB6DA8606953}" type="datetime1">
              <a:rPr lang="en-US" smtClean="0"/>
              <a:t>1/1/2018</a:t>
            </a:fld>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2" name="Picture Placeholder 10"/>
          <p:cNvSpPr>
            <a:spLocks noGrp="1" noChangeAspect="1"/>
          </p:cNvSpPr>
          <p:nvPr>
            <p:ph type="pic" sz="quarter" idx="14"/>
          </p:nvPr>
        </p:nvSpPr>
        <p:spPr>
          <a:xfrm>
            <a:off x="485759" y="1860857"/>
            <a:ext cx="3552841" cy="1957811"/>
          </a:xfr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3" name="Text Placeholder 29"/>
          <p:cNvSpPr>
            <a:spLocks noGrp="1"/>
          </p:cNvSpPr>
          <p:nvPr>
            <p:ph type="body" sz="quarter" idx="26" hasCustomPrompt="1"/>
          </p:nvPr>
        </p:nvSpPr>
        <p:spPr>
          <a:xfrm>
            <a:off x="4038600" y="1861032"/>
            <a:ext cx="1752600" cy="1957636"/>
          </a:xfrm>
          <a:solidFill>
            <a:schemeClr val="accent4"/>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28" name="Picture Placeholder 10"/>
          <p:cNvSpPr>
            <a:spLocks noGrp="1" noChangeAspect="1"/>
          </p:cNvSpPr>
          <p:nvPr>
            <p:ph type="pic" sz="quarter" idx="27"/>
          </p:nvPr>
        </p:nvSpPr>
        <p:spPr>
          <a:xfrm>
            <a:off x="6403960" y="1861032"/>
            <a:ext cx="5305441" cy="3915447"/>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31" name="Picture Placeholder 10"/>
          <p:cNvSpPr>
            <a:spLocks noGrp="1" noChangeAspect="1"/>
          </p:cNvSpPr>
          <p:nvPr>
            <p:ph type="pic" sz="quarter" idx="29"/>
          </p:nvPr>
        </p:nvSpPr>
        <p:spPr>
          <a:xfrm>
            <a:off x="2238359" y="3818668"/>
            <a:ext cx="3552841" cy="1957811"/>
          </a:xfr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33" name="Text Placeholder 29"/>
          <p:cNvSpPr>
            <a:spLocks noGrp="1"/>
          </p:cNvSpPr>
          <p:nvPr>
            <p:ph type="body" sz="quarter" idx="30" hasCustomPrompt="1"/>
          </p:nvPr>
        </p:nvSpPr>
        <p:spPr>
          <a:xfrm>
            <a:off x="485759" y="3818843"/>
            <a:ext cx="1752600" cy="1957636"/>
          </a:xfrm>
          <a:solidFill>
            <a:schemeClr val="accent3"/>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21" name="Group 20"/>
          <p:cNvGrpSpPr/>
          <p:nvPr userDrawn="1"/>
        </p:nvGrpSpPr>
        <p:grpSpPr>
          <a:xfrm>
            <a:off x="0" y="6766560"/>
            <a:ext cx="12192000" cy="91440"/>
            <a:chOff x="0" y="4480421"/>
            <a:chExt cx="12192000" cy="91440"/>
          </a:xfrm>
        </p:grpSpPr>
        <p:sp>
          <p:nvSpPr>
            <p:cNvPr id="24" name="Rectangle 2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153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 pictur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fld id="{94C207FD-3888-4573-A8E5-E9FC9A60579D}" type="datetime1">
              <a:rPr lang="en-US" smtClean="0"/>
              <a:t>1/1/2018</a:t>
            </a:fld>
            <a:endParaRPr lang="en-US"/>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1595448"/>
            <a:ext cx="4458968" cy="335755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18" name="Picture Placeholder 10"/>
          <p:cNvSpPr>
            <a:spLocks noGrp="1" noChangeAspect="1"/>
          </p:cNvSpPr>
          <p:nvPr>
            <p:ph type="pic" sz="quarter" idx="15"/>
          </p:nvPr>
        </p:nvSpPr>
        <p:spPr>
          <a:xfrm>
            <a:off x="6160008" y="1589181"/>
            <a:ext cx="1993392" cy="1501000"/>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54775" y="4929496"/>
            <a:ext cx="4462272"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 name="Rectangle 19"/>
          <p:cNvSpPr/>
          <p:nvPr userDrawn="1"/>
        </p:nvSpPr>
        <p:spPr>
          <a:xfrm>
            <a:off x="6160007" y="3072692"/>
            <a:ext cx="1993392"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54775" y="5198839"/>
            <a:ext cx="4462272" cy="431800"/>
          </a:xfrm>
        </p:spPr>
        <p:txBody>
          <a:bodyPr anchor="ctr">
            <a:normAutofit/>
          </a:bodyPr>
          <a:lstStyle>
            <a:lvl1pPr marL="0" indent="0" algn="ctr">
              <a:buNone/>
              <a:defRPr sz="3200">
                <a:solidFill>
                  <a:srgbClr val="324D5E"/>
                </a:solidFill>
              </a:defRPr>
            </a:lvl1pPr>
          </a:lstStyle>
          <a:p>
            <a:pPr lvl="0"/>
            <a:r>
              <a:rPr lang="en-US"/>
              <a:t>Name Here</a:t>
            </a:r>
          </a:p>
        </p:txBody>
      </p:sp>
      <p:sp>
        <p:nvSpPr>
          <p:cNvPr id="32" name="Text Placeholder 29"/>
          <p:cNvSpPr>
            <a:spLocks noGrp="1"/>
          </p:cNvSpPr>
          <p:nvPr>
            <p:ph type="body" sz="quarter" idx="19" hasCustomPrompt="1"/>
          </p:nvPr>
        </p:nvSpPr>
        <p:spPr>
          <a:xfrm>
            <a:off x="6160007" y="3168050"/>
            <a:ext cx="1993392" cy="438750"/>
          </a:xfrm>
        </p:spPr>
        <p:txBody>
          <a:bodyPr anchor="ctr">
            <a:normAutofit/>
          </a:bodyPr>
          <a:lstStyle>
            <a:lvl1pPr marL="0" indent="0" algn="ctr">
              <a:buNone/>
              <a:defRPr sz="20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354775" y="5596457"/>
            <a:ext cx="4462272" cy="431800"/>
          </a:xfrm>
        </p:spPr>
        <p:txBody>
          <a:bodyPr anchor="ctr">
            <a:noAutofit/>
          </a:bodyPr>
          <a:lstStyle>
            <a:lvl1pPr marL="0" indent="0" algn="ctr">
              <a:buNone/>
              <a:defRPr sz="2800">
                <a:solidFill>
                  <a:srgbClr val="8C9CA6"/>
                </a:solidFill>
              </a:defRPr>
            </a:lvl1pPr>
          </a:lstStyle>
          <a:p>
            <a:pPr lvl="0"/>
            <a:r>
              <a:rPr lang="en-US"/>
              <a:t>Job Title Here</a:t>
            </a:r>
          </a:p>
        </p:txBody>
      </p:sp>
      <p:sp>
        <p:nvSpPr>
          <p:cNvPr id="36" name="Text Placeholder 29"/>
          <p:cNvSpPr>
            <a:spLocks noGrp="1"/>
          </p:cNvSpPr>
          <p:nvPr>
            <p:ph type="body" sz="quarter" idx="23" hasCustomPrompt="1"/>
          </p:nvPr>
        </p:nvSpPr>
        <p:spPr>
          <a:xfrm>
            <a:off x="6160007" y="3476507"/>
            <a:ext cx="1993392" cy="431800"/>
          </a:xfrm>
        </p:spPr>
        <p:txBody>
          <a:bodyPr anchor="ctr">
            <a:normAutofit/>
          </a:bodyPr>
          <a:lstStyle>
            <a:lvl1pPr marL="0" indent="0" algn="ctr">
              <a:buNone/>
              <a:defRPr sz="1600">
                <a:solidFill>
                  <a:srgbClr val="8C9CA6"/>
                </a:solidFill>
              </a:defRPr>
            </a:lvl1pPr>
          </a:lstStyle>
          <a:p>
            <a:pPr lvl="0"/>
            <a:r>
              <a:rPr lang="en-US"/>
              <a:t>Job Title Here</a:t>
            </a:r>
          </a:p>
        </p:txBody>
      </p:sp>
      <p:sp>
        <p:nvSpPr>
          <p:cNvPr id="45" name="Picture Placeholder 10"/>
          <p:cNvSpPr>
            <a:spLocks noGrp="1" noChangeAspect="1"/>
          </p:cNvSpPr>
          <p:nvPr>
            <p:ph type="pic" sz="quarter" idx="24"/>
          </p:nvPr>
        </p:nvSpPr>
        <p:spPr>
          <a:xfrm>
            <a:off x="6155540" y="4027646"/>
            <a:ext cx="1993392" cy="1501000"/>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46" name="Rectangle 45"/>
          <p:cNvSpPr/>
          <p:nvPr userDrawn="1"/>
        </p:nvSpPr>
        <p:spPr>
          <a:xfrm>
            <a:off x="6155539" y="5511157"/>
            <a:ext cx="1993392"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7" name="Text Placeholder 29"/>
          <p:cNvSpPr>
            <a:spLocks noGrp="1"/>
          </p:cNvSpPr>
          <p:nvPr>
            <p:ph type="body" sz="quarter" idx="25" hasCustomPrompt="1"/>
          </p:nvPr>
        </p:nvSpPr>
        <p:spPr>
          <a:xfrm>
            <a:off x="6155539" y="5606515"/>
            <a:ext cx="1993392" cy="438750"/>
          </a:xfrm>
        </p:spPr>
        <p:txBody>
          <a:bodyPr anchor="ctr">
            <a:normAutofit/>
          </a:bodyPr>
          <a:lstStyle>
            <a:lvl1pPr marL="0" indent="0" algn="ctr">
              <a:buNone/>
              <a:defRPr sz="2000">
                <a:solidFill>
                  <a:srgbClr val="324D5E"/>
                </a:solidFill>
              </a:defRPr>
            </a:lvl1pPr>
          </a:lstStyle>
          <a:p>
            <a:pPr lvl="0"/>
            <a:r>
              <a:rPr lang="en-US"/>
              <a:t>Name Here</a:t>
            </a:r>
          </a:p>
        </p:txBody>
      </p:sp>
      <p:sp>
        <p:nvSpPr>
          <p:cNvPr id="48" name="Text Placeholder 29"/>
          <p:cNvSpPr>
            <a:spLocks noGrp="1"/>
          </p:cNvSpPr>
          <p:nvPr>
            <p:ph type="body" sz="quarter" idx="26" hasCustomPrompt="1"/>
          </p:nvPr>
        </p:nvSpPr>
        <p:spPr>
          <a:xfrm>
            <a:off x="6155539" y="5914972"/>
            <a:ext cx="1993392" cy="431800"/>
          </a:xfrm>
        </p:spPr>
        <p:txBody>
          <a:bodyPr anchor="ctr">
            <a:normAutofit/>
          </a:bodyPr>
          <a:lstStyle>
            <a:lvl1pPr marL="0" indent="0" algn="ctr">
              <a:buNone/>
              <a:defRPr sz="1600">
                <a:solidFill>
                  <a:srgbClr val="8C9CA6"/>
                </a:solidFill>
              </a:defRPr>
            </a:lvl1pPr>
          </a:lstStyle>
          <a:p>
            <a:pPr lvl="0"/>
            <a:r>
              <a:rPr lang="en-US"/>
              <a:t>Job Title Here</a:t>
            </a:r>
          </a:p>
        </p:txBody>
      </p:sp>
      <p:sp>
        <p:nvSpPr>
          <p:cNvPr id="49" name="Picture Placeholder 10"/>
          <p:cNvSpPr>
            <a:spLocks noGrp="1" noChangeAspect="1"/>
          </p:cNvSpPr>
          <p:nvPr>
            <p:ph type="pic" sz="quarter" idx="27"/>
          </p:nvPr>
        </p:nvSpPr>
        <p:spPr>
          <a:xfrm>
            <a:off x="9360408" y="1589181"/>
            <a:ext cx="1993392" cy="1501000"/>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50" name="Rectangle 49"/>
          <p:cNvSpPr/>
          <p:nvPr userDrawn="1"/>
        </p:nvSpPr>
        <p:spPr>
          <a:xfrm>
            <a:off x="9360407" y="3072692"/>
            <a:ext cx="1993392"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1" name="Text Placeholder 29"/>
          <p:cNvSpPr>
            <a:spLocks noGrp="1"/>
          </p:cNvSpPr>
          <p:nvPr>
            <p:ph type="body" sz="quarter" idx="28" hasCustomPrompt="1"/>
          </p:nvPr>
        </p:nvSpPr>
        <p:spPr>
          <a:xfrm>
            <a:off x="9360407" y="3168050"/>
            <a:ext cx="1993392" cy="438750"/>
          </a:xfrm>
        </p:spPr>
        <p:txBody>
          <a:bodyPr anchor="ctr">
            <a:normAutofit/>
          </a:bodyPr>
          <a:lstStyle>
            <a:lvl1pPr marL="0" indent="0" algn="ctr">
              <a:buNone/>
              <a:defRPr sz="2000">
                <a:solidFill>
                  <a:srgbClr val="324D5E"/>
                </a:solidFill>
              </a:defRPr>
            </a:lvl1pPr>
          </a:lstStyle>
          <a:p>
            <a:pPr lvl="0"/>
            <a:r>
              <a:rPr lang="en-US"/>
              <a:t>Name Here</a:t>
            </a:r>
          </a:p>
        </p:txBody>
      </p:sp>
      <p:sp>
        <p:nvSpPr>
          <p:cNvPr id="52" name="Text Placeholder 29"/>
          <p:cNvSpPr>
            <a:spLocks noGrp="1"/>
          </p:cNvSpPr>
          <p:nvPr>
            <p:ph type="body" sz="quarter" idx="29" hasCustomPrompt="1"/>
          </p:nvPr>
        </p:nvSpPr>
        <p:spPr>
          <a:xfrm>
            <a:off x="9360407" y="3476507"/>
            <a:ext cx="1993392" cy="431800"/>
          </a:xfrm>
        </p:spPr>
        <p:txBody>
          <a:bodyPr anchor="ctr">
            <a:normAutofit/>
          </a:bodyPr>
          <a:lstStyle>
            <a:lvl1pPr marL="0" indent="0" algn="ctr">
              <a:buNone/>
              <a:defRPr sz="1600">
                <a:solidFill>
                  <a:srgbClr val="8C9CA6"/>
                </a:solidFill>
              </a:defRPr>
            </a:lvl1pPr>
          </a:lstStyle>
          <a:p>
            <a:pPr lvl="0"/>
            <a:r>
              <a:rPr lang="en-US"/>
              <a:t>Job Title Here</a:t>
            </a:r>
          </a:p>
        </p:txBody>
      </p:sp>
      <p:sp>
        <p:nvSpPr>
          <p:cNvPr id="53" name="Picture Placeholder 10"/>
          <p:cNvSpPr>
            <a:spLocks noGrp="1" noChangeAspect="1"/>
          </p:cNvSpPr>
          <p:nvPr>
            <p:ph type="pic" sz="quarter" idx="30"/>
          </p:nvPr>
        </p:nvSpPr>
        <p:spPr>
          <a:xfrm>
            <a:off x="9355940" y="4027646"/>
            <a:ext cx="1993392" cy="1501000"/>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54" name="Rectangle 53"/>
          <p:cNvSpPr/>
          <p:nvPr userDrawn="1"/>
        </p:nvSpPr>
        <p:spPr>
          <a:xfrm>
            <a:off x="9355939" y="5511157"/>
            <a:ext cx="1993392"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5" name="Text Placeholder 29"/>
          <p:cNvSpPr>
            <a:spLocks noGrp="1"/>
          </p:cNvSpPr>
          <p:nvPr>
            <p:ph type="body" sz="quarter" idx="31" hasCustomPrompt="1"/>
          </p:nvPr>
        </p:nvSpPr>
        <p:spPr>
          <a:xfrm>
            <a:off x="9355939" y="5606515"/>
            <a:ext cx="1993392" cy="438750"/>
          </a:xfrm>
        </p:spPr>
        <p:txBody>
          <a:bodyPr anchor="ctr">
            <a:normAutofit/>
          </a:bodyPr>
          <a:lstStyle>
            <a:lvl1pPr marL="0" indent="0" algn="ctr">
              <a:buNone/>
              <a:defRPr sz="2000">
                <a:solidFill>
                  <a:srgbClr val="324D5E"/>
                </a:solidFill>
              </a:defRPr>
            </a:lvl1pPr>
          </a:lstStyle>
          <a:p>
            <a:pPr lvl="0"/>
            <a:r>
              <a:rPr lang="en-US"/>
              <a:t>Name Here</a:t>
            </a:r>
          </a:p>
        </p:txBody>
      </p:sp>
      <p:sp>
        <p:nvSpPr>
          <p:cNvPr id="56" name="Text Placeholder 29"/>
          <p:cNvSpPr>
            <a:spLocks noGrp="1"/>
          </p:cNvSpPr>
          <p:nvPr>
            <p:ph type="body" sz="quarter" idx="32" hasCustomPrompt="1"/>
          </p:nvPr>
        </p:nvSpPr>
        <p:spPr>
          <a:xfrm>
            <a:off x="9355939" y="5914972"/>
            <a:ext cx="1993392" cy="431800"/>
          </a:xfrm>
        </p:spPr>
        <p:txBody>
          <a:bodyPr anchor="ctr">
            <a:normAutofit/>
          </a:bodyPr>
          <a:lstStyle>
            <a:lvl1pPr marL="0" indent="0" algn="ctr">
              <a:buNone/>
              <a:defRPr sz="1600">
                <a:solidFill>
                  <a:srgbClr val="8C9CA6"/>
                </a:solidFill>
              </a:defRPr>
            </a:lvl1pPr>
          </a:lstStyle>
          <a:p>
            <a:pPr lvl="0"/>
            <a:r>
              <a:rPr lang="en-US"/>
              <a:t>Job Title Here</a:t>
            </a:r>
          </a:p>
        </p:txBody>
      </p:sp>
      <p:grpSp>
        <p:nvGrpSpPr>
          <p:cNvPr id="33" name="Group 32"/>
          <p:cNvGrpSpPr/>
          <p:nvPr userDrawn="1"/>
        </p:nvGrpSpPr>
        <p:grpSpPr>
          <a:xfrm>
            <a:off x="0" y="6766560"/>
            <a:ext cx="12192000" cy="91440"/>
            <a:chOff x="0" y="4480421"/>
            <a:chExt cx="12192000" cy="91440"/>
          </a:xfrm>
        </p:grpSpPr>
        <p:sp>
          <p:nvSpPr>
            <p:cNvPr id="34" name="Rectangle 3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346278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 pictures and desc #2">
    <p:spTree>
      <p:nvGrpSpPr>
        <p:cNvPr id="1" name=""/>
        <p:cNvGrpSpPr/>
        <p:nvPr/>
      </p:nvGrpSpPr>
      <p:grpSpPr>
        <a:xfrm>
          <a:off x="0" y="0"/>
          <a:ext cx="0" cy="0"/>
          <a:chOff x="0" y="0"/>
          <a:chExt cx="0" cy="0"/>
        </a:xfrm>
      </p:grpSpPr>
      <p:sp>
        <p:nvSpPr>
          <p:cNvPr id="18" name="Picture Placeholder 10"/>
          <p:cNvSpPr>
            <a:spLocks noGrp="1" noChangeAspect="1"/>
          </p:cNvSpPr>
          <p:nvPr>
            <p:ph type="pic" sz="quarter" idx="14"/>
          </p:nvPr>
        </p:nvSpPr>
        <p:spPr>
          <a:xfrm>
            <a:off x="0" y="0"/>
            <a:ext cx="3044952" cy="2202144"/>
          </a:xfr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4" name="Picture Placeholder 10"/>
          <p:cNvSpPr>
            <a:spLocks noGrp="1" noChangeAspect="1"/>
          </p:cNvSpPr>
          <p:nvPr>
            <p:ph type="pic" sz="quarter" idx="17"/>
          </p:nvPr>
        </p:nvSpPr>
        <p:spPr>
          <a:xfrm>
            <a:off x="6089904" y="0"/>
            <a:ext cx="3044952" cy="2202144"/>
          </a:xfrm>
          <a:solidFill>
            <a:schemeClr val="accent1">
              <a:alpha val="30000"/>
            </a:schemeClr>
          </a:solidFill>
        </p:spPr>
        <p:txBody>
          <a:bodyPr vert="horz" lIns="91440" tIns="45720" rIns="91440" bIns="45720" rtlCol="0">
            <a:normAutofit/>
          </a:bodyPr>
          <a:lstStyle>
            <a:lvl1pPr>
              <a:defRPr lang="en-US"/>
            </a:lvl1pPr>
          </a:lstStyle>
          <a:p>
            <a:pPr lvl="0"/>
            <a:endParaRPr lang="en-US"/>
          </a:p>
        </p:txBody>
      </p:sp>
      <p:sp>
        <p:nvSpPr>
          <p:cNvPr id="26" name="Picture Placeholder 10"/>
          <p:cNvSpPr>
            <a:spLocks noGrp="1" noChangeAspect="1"/>
          </p:cNvSpPr>
          <p:nvPr>
            <p:ph type="pic" sz="quarter" idx="19"/>
          </p:nvPr>
        </p:nvSpPr>
        <p:spPr>
          <a:xfrm>
            <a:off x="9134856" y="2202144"/>
            <a:ext cx="3057144" cy="2202144"/>
          </a:xfr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27" name="Picture Placeholder 10"/>
          <p:cNvSpPr>
            <a:spLocks noGrp="1" noChangeAspect="1"/>
          </p:cNvSpPr>
          <p:nvPr>
            <p:ph type="pic" sz="quarter" idx="20"/>
          </p:nvPr>
        </p:nvSpPr>
        <p:spPr>
          <a:xfrm>
            <a:off x="3044952" y="2202144"/>
            <a:ext cx="3044952" cy="2202144"/>
          </a:xfrm>
          <a:solidFill>
            <a:schemeClr val="tx2">
              <a:alpha val="30000"/>
            </a:schemeClr>
          </a:solidFill>
        </p:spPr>
        <p:txBody>
          <a:bodyPr vert="horz" lIns="91440" tIns="45720" rIns="91440" bIns="45720" rtlCol="0">
            <a:normAutofit/>
          </a:bodyPr>
          <a:lstStyle>
            <a:lvl1pPr>
              <a:defRPr lang="en-US"/>
            </a:lvl1pPr>
          </a:lstStyle>
          <a:p>
            <a:pPr lvl="0"/>
            <a:endParaRPr lang="en-US"/>
          </a:p>
        </p:txBody>
      </p:sp>
      <p:sp>
        <p:nvSpPr>
          <p:cNvPr id="28" name="Text Placeholder 29"/>
          <p:cNvSpPr>
            <a:spLocks noGrp="1"/>
          </p:cNvSpPr>
          <p:nvPr>
            <p:ph type="body" sz="quarter" idx="26" hasCustomPrompt="1"/>
          </p:nvPr>
        </p:nvSpPr>
        <p:spPr>
          <a:xfrm>
            <a:off x="3044952" y="0"/>
            <a:ext cx="3044952" cy="2203704"/>
          </a:xfrm>
          <a:solidFill>
            <a:schemeClr val="accent4"/>
          </a:solidFill>
        </p:spPr>
        <p:txBody>
          <a:bodyPr wrap="square" anchor="ctr">
            <a:normAutofit/>
          </a:bodyPr>
          <a:lstStyle>
            <a:lvl1pPr marL="0" indent="0" algn="just">
              <a:buNone/>
              <a:defRPr sz="16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1" name="Text Placeholder 29"/>
          <p:cNvSpPr>
            <a:spLocks noGrp="1"/>
          </p:cNvSpPr>
          <p:nvPr>
            <p:ph type="body" sz="quarter" idx="27" hasCustomPrompt="1"/>
          </p:nvPr>
        </p:nvSpPr>
        <p:spPr>
          <a:xfrm>
            <a:off x="0" y="2202144"/>
            <a:ext cx="3044952" cy="2203704"/>
          </a:xfrm>
          <a:solidFill>
            <a:schemeClr val="tx2"/>
          </a:solidFill>
        </p:spPr>
        <p:txBody>
          <a:bodyPr wrap="square" anchor="ctr">
            <a:normAutofit/>
          </a:bodyPr>
          <a:lstStyle>
            <a:lvl1pPr marL="0" indent="0" algn="just">
              <a:buNone/>
              <a:defRPr sz="16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3" name="Text Placeholder 29"/>
          <p:cNvSpPr>
            <a:spLocks noGrp="1"/>
          </p:cNvSpPr>
          <p:nvPr>
            <p:ph type="body" sz="quarter" idx="28" hasCustomPrompt="1"/>
          </p:nvPr>
        </p:nvSpPr>
        <p:spPr>
          <a:xfrm>
            <a:off x="6089904" y="2202144"/>
            <a:ext cx="3044952" cy="2203704"/>
          </a:xfrm>
          <a:solidFill>
            <a:schemeClr val="accent3"/>
          </a:solidFill>
        </p:spPr>
        <p:txBody>
          <a:bodyPr wrap="square" anchor="ctr">
            <a:normAutofit/>
          </a:bodyPr>
          <a:lstStyle>
            <a:lvl1pPr marL="0" indent="0" algn="just">
              <a:buNone/>
              <a:defRPr sz="16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5" name="Text Placeholder 29"/>
          <p:cNvSpPr>
            <a:spLocks noGrp="1"/>
          </p:cNvSpPr>
          <p:nvPr>
            <p:ph type="body" sz="quarter" idx="29" hasCustomPrompt="1"/>
          </p:nvPr>
        </p:nvSpPr>
        <p:spPr>
          <a:xfrm>
            <a:off x="9137904" y="0"/>
            <a:ext cx="3054096" cy="2203704"/>
          </a:xfrm>
          <a:solidFill>
            <a:schemeClr val="accent1"/>
          </a:solidFill>
        </p:spPr>
        <p:txBody>
          <a:bodyPr wrap="square" anchor="ctr">
            <a:normAutofit/>
          </a:bodyPr>
          <a:lstStyle>
            <a:lvl1pPr marL="0" indent="0" algn="just">
              <a:buNone/>
              <a:defRPr sz="16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6" name="Rectangle 35"/>
          <p:cNvSpPr/>
          <p:nvPr userDrawn="1"/>
        </p:nvSpPr>
        <p:spPr>
          <a:xfrm>
            <a:off x="2" y="5676694"/>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7" name="Title 1"/>
          <p:cNvSpPr>
            <a:spLocks noGrp="1"/>
          </p:cNvSpPr>
          <p:nvPr>
            <p:ph type="title"/>
          </p:nvPr>
        </p:nvSpPr>
        <p:spPr>
          <a:xfrm>
            <a:off x="838200" y="5930797"/>
            <a:ext cx="10515600" cy="673100"/>
          </a:xfrm>
        </p:spPr>
        <p:txBody>
          <a:bodyPr/>
          <a:lstStyle>
            <a:lvl1pPr>
              <a:defRPr>
                <a:solidFill>
                  <a:schemeClr val="bg1"/>
                </a:solidFill>
              </a:defRPr>
            </a:lvl1pPr>
          </a:lstStyle>
          <a:p>
            <a:r>
              <a:rPr lang="en-US"/>
              <a:t>Click to edit Master title style</a:t>
            </a:r>
          </a:p>
        </p:txBody>
      </p:sp>
      <p:sp>
        <p:nvSpPr>
          <p:cNvPr id="38" name="Text Placeholder 29"/>
          <p:cNvSpPr>
            <a:spLocks noGrp="1"/>
          </p:cNvSpPr>
          <p:nvPr>
            <p:ph type="body" sz="quarter" idx="42" hasCustomPrompt="1"/>
          </p:nvPr>
        </p:nvSpPr>
        <p:spPr>
          <a:xfrm>
            <a:off x="909471" y="4652862"/>
            <a:ext cx="10373058" cy="773698"/>
          </a:xfrm>
          <a:noFill/>
        </p:spPr>
        <p:txBody>
          <a:bodyPr anchor="ctr">
            <a:normAutofit/>
          </a:bodyPr>
          <a:lstStyle>
            <a:lvl1pPr marL="0" indent="0" algn="ctr">
              <a:buNone/>
              <a:defRPr sz="2000">
                <a:solidFill>
                  <a:schemeClr val="tx2"/>
                </a:solidFill>
              </a:defRPr>
            </a:lvl1pPr>
          </a:lstStyle>
          <a:p>
            <a:pPr lvl="0"/>
            <a:r>
              <a:rPr lang="en-US"/>
              <a:t>Short description text here</a:t>
            </a:r>
          </a:p>
        </p:txBody>
      </p:sp>
    </p:spTree>
    <p:extLst>
      <p:ext uri="{BB962C8B-B14F-4D97-AF65-F5344CB8AC3E}">
        <p14:creationId xmlns:p14="http://schemas.microsoft.com/office/powerpoint/2010/main" val="1544808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25757CE-BF48-461F-B4E6-1847A960CA30}"/>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451EBDE6-139C-4F10-B1DE-036475BE772A}"/>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a:extLst>
              <a:ext uri="{FF2B5EF4-FFF2-40B4-BE49-F238E27FC236}">
                <a16:creationId xmlns:a16="http://schemas.microsoft.com/office/drawing/2014/main" id="{F101CBBC-EF1E-42DD-A382-42982AF09865}"/>
              </a:ext>
            </a:extLst>
          </p:cNvPr>
          <p:cNvSpPr>
            <a:spLocks noGrp="1"/>
          </p:cNvSpPr>
          <p:nvPr>
            <p:ph type="dt" sz="half" idx="10"/>
          </p:nvPr>
        </p:nvSpPr>
        <p:spPr/>
        <p:txBody>
          <a:bodyPr/>
          <a:lstStyle/>
          <a:p>
            <a:fld id="{56BC098B-63FC-4B97-9EC1-2F0C18FC7EF1}" type="datetime1">
              <a:rPr lang="en-US" smtClean="0"/>
              <a:t>1/1/2018</a:t>
            </a:fld>
            <a:endParaRPr lang="en-US"/>
          </a:p>
        </p:txBody>
      </p:sp>
      <p:sp>
        <p:nvSpPr>
          <p:cNvPr id="5" name="頁尾版面配置區 4">
            <a:extLst>
              <a:ext uri="{FF2B5EF4-FFF2-40B4-BE49-F238E27FC236}">
                <a16:creationId xmlns:a16="http://schemas.microsoft.com/office/drawing/2014/main" id="{0F3E9EBA-B496-478C-BE89-7C4D2B75E4E7}"/>
              </a:ext>
            </a:extLst>
          </p:cNvPr>
          <p:cNvSpPr>
            <a:spLocks noGrp="1"/>
          </p:cNvSpPr>
          <p:nvPr>
            <p:ph type="ftr" sz="quarter" idx="11"/>
          </p:nvPr>
        </p:nvSpPr>
        <p:spPr/>
        <p:txBody>
          <a:bodyPr/>
          <a:lstStyle/>
          <a:p>
            <a:r>
              <a:rPr lang="en-US"/>
              <a:t>större - a multipurpose PowerPoint template</a:t>
            </a:r>
          </a:p>
        </p:txBody>
      </p:sp>
      <p:sp>
        <p:nvSpPr>
          <p:cNvPr id="6" name="投影片編號版面配置區 5">
            <a:extLst>
              <a:ext uri="{FF2B5EF4-FFF2-40B4-BE49-F238E27FC236}">
                <a16:creationId xmlns:a16="http://schemas.microsoft.com/office/drawing/2014/main" id="{B88AFDCD-7D2E-4A6C-82FA-FFDE2F0F42B0}"/>
              </a:ext>
            </a:extLst>
          </p:cNvPr>
          <p:cNvSpPr>
            <a:spLocks noGrp="1"/>
          </p:cNvSpPr>
          <p:nvPr>
            <p:ph type="sldNum" sz="quarter" idx="12"/>
          </p:nvPr>
        </p:nvSpPr>
        <p:spPr/>
        <p:txBody>
          <a:bodyPr/>
          <a:lstStyle/>
          <a:p>
            <a:fld id="{90F1C0FF-B259-4CD8-8825-D6D2D53561F6}" type="slidenum">
              <a:rPr lang="en-US" smtClean="0"/>
              <a:t>‹#›</a:t>
            </a:fld>
            <a:endParaRPr lang="en-US"/>
          </a:p>
        </p:txBody>
      </p:sp>
    </p:spTree>
    <p:extLst>
      <p:ext uri="{BB962C8B-B14F-4D97-AF65-F5344CB8AC3E}">
        <p14:creationId xmlns:p14="http://schemas.microsoft.com/office/powerpoint/2010/main" val="2248032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B06C6C-A90A-4569-AF87-7D732C84D004}"/>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0398E9AA-E61E-496E-BF15-020AA76C06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DA4609C7-86CB-47E0-9492-3CEA50053A59}"/>
              </a:ext>
            </a:extLst>
          </p:cNvPr>
          <p:cNvSpPr>
            <a:spLocks noGrp="1"/>
          </p:cNvSpPr>
          <p:nvPr>
            <p:ph type="dt" sz="half" idx="10"/>
          </p:nvPr>
        </p:nvSpPr>
        <p:spPr/>
        <p:txBody>
          <a:bodyPr/>
          <a:lstStyle/>
          <a:p>
            <a:fld id="{06F5FADE-48CC-4E8A-BA70-24AFD7A7BC06}" type="datetime1">
              <a:rPr lang="en-US" smtClean="0"/>
              <a:t>1/1/2018</a:t>
            </a:fld>
            <a:endParaRPr lang="en-US"/>
          </a:p>
        </p:txBody>
      </p:sp>
      <p:sp>
        <p:nvSpPr>
          <p:cNvPr id="5" name="頁尾版面配置區 4">
            <a:extLst>
              <a:ext uri="{FF2B5EF4-FFF2-40B4-BE49-F238E27FC236}">
                <a16:creationId xmlns:a16="http://schemas.microsoft.com/office/drawing/2014/main" id="{E7C5540A-9B64-42AA-9A77-6985B44C3332}"/>
              </a:ext>
            </a:extLst>
          </p:cNvPr>
          <p:cNvSpPr>
            <a:spLocks noGrp="1"/>
          </p:cNvSpPr>
          <p:nvPr>
            <p:ph type="ftr" sz="quarter" idx="11"/>
          </p:nvPr>
        </p:nvSpPr>
        <p:spPr/>
        <p:txBody>
          <a:bodyPr/>
          <a:lstStyle/>
          <a:p>
            <a:r>
              <a:rPr lang="en-US"/>
              <a:t>större - a multipurpose PowerPoint template</a:t>
            </a:r>
          </a:p>
        </p:txBody>
      </p:sp>
      <p:sp>
        <p:nvSpPr>
          <p:cNvPr id="6" name="投影片編號版面配置區 5">
            <a:extLst>
              <a:ext uri="{FF2B5EF4-FFF2-40B4-BE49-F238E27FC236}">
                <a16:creationId xmlns:a16="http://schemas.microsoft.com/office/drawing/2014/main" id="{A7FE5418-1198-4EB7-8874-9C1884FB1F9A}"/>
              </a:ext>
            </a:extLst>
          </p:cNvPr>
          <p:cNvSpPr>
            <a:spLocks noGrp="1"/>
          </p:cNvSpPr>
          <p:nvPr>
            <p:ph type="sldNum" sz="quarter" idx="12"/>
          </p:nvPr>
        </p:nvSpPr>
        <p:spPr/>
        <p:txBody>
          <a:bodyPr/>
          <a:lstStyle/>
          <a:p>
            <a:fld id="{90F1C0FF-B259-4CD8-8825-D6D2D53561F6}" type="slidenum">
              <a:rPr lang="en-US" smtClean="0"/>
              <a:t>‹#›</a:t>
            </a:fld>
            <a:endParaRPr lang="en-US"/>
          </a:p>
        </p:txBody>
      </p:sp>
    </p:spTree>
    <p:extLst>
      <p:ext uri="{BB962C8B-B14F-4D97-AF65-F5344CB8AC3E}">
        <p14:creationId xmlns:p14="http://schemas.microsoft.com/office/powerpoint/2010/main" val="3307308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06F6E2-FDBE-4D69-87EA-0B1D8FAEA008}"/>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E8E5EEBA-1E43-4A18-BBB2-CE3E02BE7396}"/>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內容版面配置區 3">
            <a:extLst>
              <a:ext uri="{FF2B5EF4-FFF2-40B4-BE49-F238E27FC236}">
                <a16:creationId xmlns:a16="http://schemas.microsoft.com/office/drawing/2014/main" id="{D919981A-987A-4FCB-ACE7-9A75E214A6AF}"/>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日期版面配置區 4">
            <a:extLst>
              <a:ext uri="{FF2B5EF4-FFF2-40B4-BE49-F238E27FC236}">
                <a16:creationId xmlns:a16="http://schemas.microsoft.com/office/drawing/2014/main" id="{10F683A4-700B-4409-86D9-CD7FE8DDE7E0}"/>
              </a:ext>
            </a:extLst>
          </p:cNvPr>
          <p:cNvSpPr>
            <a:spLocks noGrp="1"/>
          </p:cNvSpPr>
          <p:nvPr>
            <p:ph type="dt" sz="half" idx="10"/>
          </p:nvPr>
        </p:nvSpPr>
        <p:spPr/>
        <p:txBody>
          <a:bodyPr/>
          <a:lstStyle/>
          <a:p>
            <a:fld id="{1C2FA87B-2619-4510-897D-831C344F1F04}" type="datetime1">
              <a:rPr lang="en-US" smtClean="0"/>
              <a:t>1/1/2018</a:t>
            </a:fld>
            <a:endParaRPr lang="en-US"/>
          </a:p>
        </p:txBody>
      </p:sp>
      <p:sp>
        <p:nvSpPr>
          <p:cNvPr id="6" name="頁尾版面配置區 5">
            <a:extLst>
              <a:ext uri="{FF2B5EF4-FFF2-40B4-BE49-F238E27FC236}">
                <a16:creationId xmlns:a16="http://schemas.microsoft.com/office/drawing/2014/main" id="{DC71D570-7FD9-42C1-A115-249134C4E957}"/>
              </a:ext>
            </a:extLst>
          </p:cNvPr>
          <p:cNvSpPr>
            <a:spLocks noGrp="1"/>
          </p:cNvSpPr>
          <p:nvPr>
            <p:ph type="ftr" sz="quarter" idx="11"/>
          </p:nvPr>
        </p:nvSpPr>
        <p:spPr/>
        <p:txBody>
          <a:bodyPr/>
          <a:lstStyle/>
          <a:p>
            <a:r>
              <a:rPr lang="en-US"/>
              <a:t>större - a multipurpose PowerPoint template</a:t>
            </a:r>
          </a:p>
        </p:txBody>
      </p:sp>
      <p:sp>
        <p:nvSpPr>
          <p:cNvPr id="7" name="投影片編號版面配置區 6">
            <a:extLst>
              <a:ext uri="{FF2B5EF4-FFF2-40B4-BE49-F238E27FC236}">
                <a16:creationId xmlns:a16="http://schemas.microsoft.com/office/drawing/2014/main" id="{B0CD96DA-BB6A-4B49-A033-2A919647F426}"/>
              </a:ext>
            </a:extLst>
          </p:cNvPr>
          <p:cNvSpPr>
            <a:spLocks noGrp="1"/>
          </p:cNvSpPr>
          <p:nvPr>
            <p:ph type="sldNum" sz="quarter" idx="12"/>
          </p:nvPr>
        </p:nvSpPr>
        <p:spPr/>
        <p:txBody>
          <a:bodyPr/>
          <a:lstStyle/>
          <a:p>
            <a:fld id="{90F1C0FF-B259-4CD8-8825-D6D2D53561F6}" type="slidenum">
              <a:rPr lang="en-US" smtClean="0"/>
              <a:t>‹#›</a:t>
            </a:fld>
            <a:endParaRPr lang="en-US"/>
          </a:p>
        </p:txBody>
      </p:sp>
    </p:spTree>
    <p:extLst>
      <p:ext uri="{BB962C8B-B14F-4D97-AF65-F5344CB8AC3E}">
        <p14:creationId xmlns:p14="http://schemas.microsoft.com/office/powerpoint/2010/main" val="3832411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0BC8F33-DEFE-49B3-9341-EAF391C83834}"/>
              </a:ext>
            </a:extLst>
          </p:cNvPr>
          <p:cNvSpPr>
            <a:spLocks noGrp="1"/>
          </p:cNvSpPr>
          <p:nvPr>
            <p:ph type="title"/>
          </p:nvPr>
        </p:nvSpPr>
        <p:spPr>
          <a:xfrm>
            <a:off x="839788" y="365125"/>
            <a:ext cx="10515600" cy="1325563"/>
          </a:xfrm>
        </p:spPr>
        <p:txBody>
          <a:body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093F5A46-754F-48F4-A68A-E625819308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72F0CC11-2827-4A62-B783-96A67CC78B00}"/>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文字版面配置區 4">
            <a:extLst>
              <a:ext uri="{FF2B5EF4-FFF2-40B4-BE49-F238E27FC236}">
                <a16:creationId xmlns:a16="http://schemas.microsoft.com/office/drawing/2014/main" id="{DFFBFC32-8954-4EBC-B1EA-3D43C2CDC9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368D73D8-C613-42F1-AB57-B5AD76B45ECB}"/>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日期版面配置區 6">
            <a:extLst>
              <a:ext uri="{FF2B5EF4-FFF2-40B4-BE49-F238E27FC236}">
                <a16:creationId xmlns:a16="http://schemas.microsoft.com/office/drawing/2014/main" id="{7B275FF1-16BE-402F-A9E7-A0AC54E5B389}"/>
              </a:ext>
            </a:extLst>
          </p:cNvPr>
          <p:cNvSpPr>
            <a:spLocks noGrp="1"/>
          </p:cNvSpPr>
          <p:nvPr>
            <p:ph type="dt" sz="half" idx="10"/>
          </p:nvPr>
        </p:nvSpPr>
        <p:spPr/>
        <p:txBody>
          <a:bodyPr/>
          <a:lstStyle/>
          <a:p>
            <a:fld id="{74E50E39-A77B-4842-8973-7DF376799690}" type="datetime1">
              <a:rPr lang="en-US" smtClean="0"/>
              <a:t>1/1/2018</a:t>
            </a:fld>
            <a:endParaRPr lang="en-US"/>
          </a:p>
        </p:txBody>
      </p:sp>
      <p:sp>
        <p:nvSpPr>
          <p:cNvPr id="8" name="頁尾版面配置區 7">
            <a:extLst>
              <a:ext uri="{FF2B5EF4-FFF2-40B4-BE49-F238E27FC236}">
                <a16:creationId xmlns:a16="http://schemas.microsoft.com/office/drawing/2014/main" id="{24AF18A0-576A-48AE-9D18-BE280D689C7B}"/>
              </a:ext>
            </a:extLst>
          </p:cNvPr>
          <p:cNvSpPr>
            <a:spLocks noGrp="1"/>
          </p:cNvSpPr>
          <p:nvPr>
            <p:ph type="ftr" sz="quarter" idx="11"/>
          </p:nvPr>
        </p:nvSpPr>
        <p:spPr/>
        <p:txBody>
          <a:bodyPr/>
          <a:lstStyle/>
          <a:p>
            <a:r>
              <a:rPr lang="en-US"/>
              <a:t>större - a multipurpose PowerPoint template</a:t>
            </a:r>
          </a:p>
        </p:txBody>
      </p:sp>
      <p:sp>
        <p:nvSpPr>
          <p:cNvPr id="9" name="投影片編號版面配置區 8">
            <a:extLst>
              <a:ext uri="{FF2B5EF4-FFF2-40B4-BE49-F238E27FC236}">
                <a16:creationId xmlns:a16="http://schemas.microsoft.com/office/drawing/2014/main" id="{8AD7AAB8-C3D7-4CCA-A3D9-91AEA40DAD16}"/>
              </a:ext>
            </a:extLst>
          </p:cNvPr>
          <p:cNvSpPr>
            <a:spLocks noGrp="1"/>
          </p:cNvSpPr>
          <p:nvPr>
            <p:ph type="sldNum" sz="quarter" idx="12"/>
          </p:nvPr>
        </p:nvSpPr>
        <p:spPr/>
        <p:txBody>
          <a:bodyPr/>
          <a:lstStyle/>
          <a:p>
            <a:fld id="{90F1C0FF-B259-4CD8-8825-D6D2D53561F6}" type="slidenum">
              <a:rPr lang="en-US" smtClean="0"/>
              <a:t>‹#›</a:t>
            </a:fld>
            <a:endParaRPr lang="en-US"/>
          </a:p>
        </p:txBody>
      </p:sp>
    </p:spTree>
    <p:extLst>
      <p:ext uri="{BB962C8B-B14F-4D97-AF65-F5344CB8AC3E}">
        <p14:creationId xmlns:p14="http://schemas.microsoft.com/office/powerpoint/2010/main" val="1110895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30D104-EF17-4711-95CB-79401DE47679}"/>
              </a:ext>
            </a:extLst>
          </p:cNvPr>
          <p:cNvSpPr>
            <a:spLocks noGrp="1"/>
          </p:cNvSpPr>
          <p:nvPr>
            <p:ph type="title"/>
          </p:nvPr>
        </p:nvSpPr>
        <p:spPr/>
        <p:txBody>
          <a:bodyPr/>
          <a:lstStyle/>
          <a:p>
            <a:r>
              <a:rPr lang="zh-TW" altLang="en-US"/>
              <a:t>按一下以編輯母片標題樣式</a:t>
            </a:r>
            <a:endParaRPr lang="en-US"/>
          </a:p>
        </p:txBody>
      </p:sp>
      <p:sp>
        <p:nvSpPr>
          <p:cNvPr id="3" name="日期版面配置區 2">
            <a:extLst>
              <a:ext uri="{FF2B5EF4-FFF2-40B4-BE49-F238E27FC236}">
                <a16:creationId xmlns:a16="http://schemas.microsoft.com/office/drawing/2014/main" id="{392C2622-5B86-4A3F-85A9-6B3855F61E15}"/>
              </a:ext>
            </a:extLst>
          </p:cNvPr>
          <p:cNvSpPr>
            <a:spLocks noGrp="1"/>
          </p:cNvSpPr>
          <p:nvPr>
            <p:ph type="dt" sz="half" idx="10"/>
          </p:nvPr>
        </p:nvSpPr>
        <p:spPr/>
        <p:txBody>
          <a:bodyPr/>
          <a:lstStyle/>
          <a:p>
            <a:fld id="{3EBD2D05-0E4B-4560-8EBF-ABCC40D9C91E}" type="datetime1">
              <a:rPr lang="en-US" smtClean="0"/>
              <a:t>1/1/2018</a:t>
            </a:fld>
            <a:endParaRPr lang="en-US"/>
          </a:p>
        </p:txBody>
      </p:sp>
      <p:sp>
        <p:nvSpPr>
          <p:cNvPr id="4" name="頁尾版面配置區 3">
            <a:extLst>
              <a:ext uri="{FF2B5EF4-FFF2-40B4-BE49-F238E27FC236}">
                <a16:creationId xmlns:a16="http://schemas.microsoft.com/office/drawing/2014/main" id="{2DDEFFD6-5DA2-42B2-A13D-EC55B2E4CE23}"/>
              </a:ext>
            </a:extLst>
          </p:cNvPr>
          <p:cNvSpPr>
            <a:spLocks noGrp="1"/>
          </p:cNvSpPr>
          <p:nvPr>
            <p:ph type="ftr" sz="quarter" idx="11"/>
          </p:nvPr>
        </p:nvSpPr>
        <p:spPr/>
        <p:txBody>
          <a:bodyPr/>
          <a:lstStyle/>
          <a:p>
            <a:r>
              <a:rPr lang="en-US"/>
              <a:t>större - a multipurpose PowerPoint template</a:t>
            </a:r>
          </a:p>
        </p:txBody>
      </p:sp>
      <p:sp>
        <p:nvSpPr>
          <p:cNvPr id="5" name="投影片編號版面配置區 4">
            <a:extLst>
              <a:ext uri="{FF2B5EF4-FFF2-40B4-BE49-F238E27FC236}">
                <a16:creationId xmlns:a16="http://schemas.microsoft.com/office/drawing/2014/main" id="{32049EAF-38BE-4B98-B414-5919C8CBC1FD}"/>
              </a:ext>
            </a:extLst>
          </p:cNvPr>
          <p:cNvSpPr>
            <a:spLocks noGrp="1"/>
          </p:cNvSpPr>
          <p:nvPr>
            <p:ph type="sldNum" sz="quarter" idx="12"/>
          </p:nvPr>
        </p:nvSpPr>
        <p:spPr/>
        <p:txBody>
          <a:bodyPr/>
          <a:lstStyle/>
          <a:p>
            <a:fld id="{90F1C0FF-B259-4CD8-8825-D6D2D53561F6}" type="slidenum">
              <a:rPr lang="en-US" smtClean="0"/>
              <a:t>‹#›</a:t>
            </a:fld>
            <a:endParaRPr lang="en-US"/>
          </a:p>
        </p:txBody>
      </p:sp>
    </p:spTree>
    <p:extLst>
      <p:ext uri="{BB962C8B-B14F-4D97-AF65-F5344CB8AC3E}">
        <p14:creationId xmlns:p14="http://schemas.microsoft.com/office/powerpoint/2010/main" val="4138760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2582A3D3-C270-418E-863F-7FCC852363F5}"/>
              </a:ext>
            </a:extLst>
          </p:cNvPr>
          <p:cNvSpPr>
            <a:spLocks noGrp="1"/>
          </p:cNvSpPr>
          <p:nvPr>
            <p:ph type="dt" sz="half" idx="10"/>
          </p:nvPr>
        </p:nvSpPr>
        <p:spPr/>
        <p:txBody>
          <a:bodyPr/>
          <a:lstStyle/>
          <a:p>
            <a:fld id="{C8BD9CF0-1F59-4568-B8C7-23BD3AB033B4}" type="datetime1">
              <a:rPr lang="en-US" smtClean="0"/>
              <a:t>1/1/2018</a:t>
            </a:fld>
            <a:endParaRPr lang="en-US"/>
          </a:p>
        </p:txBody>
      </p:sp>
      <p:sp>
        <p:nvSpPr>
          <p:cNvPr id="3" name="頁尾版面配置區 2">
            <a:extLst>
              <a:ext uri="{FF2B5EF4-FFF2-40B4-BE49-F238E27FC236}">
                <a16:creationId xmlns:a16="http://schemas.microsoft.com/office/drawing/2014/main" id="{281201D9-2339-4174-817D-EA2B46B957F8}"/>
              </a:ext>
            </a:extLst>
          </p:cNvPr>
          <p:cNvSpPr>
            <a:spLocks noGrp="1"/>
          </p:cNvSpPr>
          <p:nvPr>
            <p:ph type="ftr" sz="quarter" idx="11"/>
          </p:nvPr>
        </p:nvSpPr>
        <p:spPr/>
        <p:txBody>
          <a:bodyPr/>
          <a:lstStyle/>
          <a:p>
            <a:r>
              <a:rPr lang="en-US"/>
              <a:t>större - a multipurpose PowerPoint template</a:t>
            </a:r>
          </a:p>
        </p:txBody>
      </p:sp>
      <p:sp>
        <p:nvSpPr>
          <p:cNvPr id="4" name="投影片編號版面配置區 3">
            <a:extLst>
              <a:ext uri="{FF2B5EF4-FFF2-40B4-BE49-F238E27FC236}">
                <a16:creationId xmlns:a16="http://schemas.microsoft.com/office/drawing/2014/main" id="{28CC33E3-0FB1-41FA-A04B-BAF471789982}"/>
              </a:ext>
            </a:extLst>
          </p:cNvPr>
          <p:cNvSpPr>
            <a:spLocks noGrp="1"/>
          </p:cNvSpPr>
          <p:nvPr>
            <p:ph type="sldNum" sz="quarter" idx="12"/>
          </p:nvPr>
        </p:nvSpPr>
        <p:spPr/>
        <p:txBody>
          <a:bodyPr/>
          <a:lstStyle/>
          <a:p>
            <a:fld id="{90F1C0FF-B259-4CD8-8825-D6D2D53561F6}" type="slidenum">
              <a:rPr lang="en-US" smtClean="0"/>
              <a:t>‹#›</a:t>
            </a:fld>
            <a:endParaRPr lang="en-US"/>
          </a:p>
        </p:txBody>
      </p:sp>
    </p:spTree>
    <p:extLst>
      <p:ext uri="{BB962C8B-B14F-4D97-AF65-F5344CB8AC3E}">
        <p14:creationId xmlns:p14="http://schemas.microsoft.com/office/powerpoint/2010/main" val="2073613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70402A-A964-42ED-85FE-1EF1C1FA71DB}"/>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D55D254C-F819-4F91-9E1F-0D319DC094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文字版面配置區 3">
            <a:extLst>
              <a:ext uri="{FF2B5EF4-FFF2-40B4-BE49-F238E27FC236}">
                <a16:creationId xmlns:a16="http://schemas.microsoft.com/office/drawing/2014/main" id="{157BCC6B-95AE-49E3-B2C6-52EB9A3F6A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C90FC5E5-A616-42F4-96CC-F1D1104262BD}"/>
              </a:ext>
            </a:extLst>
          </p:cNvPr>
          <p:cNvSpPr>
            <a:spLocks noGrp="1"/>
          </p:cNvSpPr>
          <p:nvPr>
            <p:ph type="dt" sz="half" idx="10"/>
          </p:nvPr>
        </p:nvSpPr>
        <p:spPr/>
        <p:txBody>
          <a:bodyPr/>
          <a:lstStyle/>
          <a:p>
            <a:fld id="{AD4B321E-C15E-4CA3-BE17-515E6733E0B1}" type="datetime1">
              <a:rPr lang="en-US" smtClean="0"/>
              <a:t>1/1/2018</a:t>
            </a:fld>
            <a:endParaRPr lang="en-US"/>
          </a:p>
        </p:txBody>
      </p:sp>
      <p:sp>
        <p:nvSpPr>
          <p:cNvPr id="6" name="頁尾版面配置區 5">
            <a:extLst>
              <a:ext uri="{FF2B5EF4-FFF2-40B4-BE49-F238E27FC236}">
                <a16:creationId xmlns:a16="http://schemas.microsoft.com/office/drawing/2014/main" id="{27D1B356-A585-404D-A21D-401EE195DCE5}"/>
              </a:ext>
            </a:extLst>
          </p:cNvPr>
          <p:cNvSpPr>
            <a:spLocks noGrp="1"/>
          </p:cNvSpPr>
          <p:nvPr>
            <p:ph type="ftr" sz="quarter" idx="11"/>
          </p:nvPr>
        </p:nvSpPr>
        <p:spPr/>
        <p:txBody>
          <a:bodyPr/>
          <a:lstStyle/>
          <a:p>
            <a:r>
              <a:rPr lang="en-US"/>
              <a:t>större - a multipurpose PowerPoint template</a:t>
            </a:r>
          </a:p>
        </p:txBody>
      </p:sp>
      <p:sp>
        <p:nvSpPr>
          <p:cNvPr id="7" name="投影片編號版面配置區 6">
            <a:extLst>
              <a:ext uri="{FF2B5EF4-FFF2-40B4-BE49-F238E27FC236}">
                <a16:creationId xmlns:a16="http://schemas.microsoft.com/office/drawing/2014/main" id="{4221E907-7B7E-4A3B-A636-8435F98FD124}"/>
              </a:ext>
            </a:extLst>
          </p:cNvPr>
          <p:cNvSpPr>
            <a:spLocks noGrp="1"/>
          </p:cNvSpPr>
          <p:nvPr>
            <p:ph type="sldNum" sz="quarter" idx="12"/>
          </p:nvPr>
        </p:nvSpPr>
        <p:spPr/>
        <p:txBody>
          <a:bodyPr/>
          <a:lstStyle/>
          <a:p>
            <a:fld id="{90F1C0FF-B259-4CD8-8825-D6D2D53561F6}" type="slidenum">
              <a:rPr lang="en-US" smtClean="0"/>
              <a:t>‹#›</a:t>
            </a:fld>
            <a:endParaRPr lang="en-US"/>
          </a:p>
        </p:txBody>
      </p:sp>
    </p:spTree>
    <p:extLst>
      <p:ext uri="{BB962C8B-B14F-4D97-AF65-F5344CB8AC3E}">
        <p14:creationId xmlns:p14="http://schemas.microsoft.com/office/powerpoint/2010/main" val="1692175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97A2910-830D-4A81-8B0E-3F7F758815B6}"/>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a:p>
        </p:txBody>
      </p:sp>
      <p:sp>
        <p:nvSpPr>
          <p:cNvPr id="3" name="圖片版面配置區 2">
            <a:extLst>
              <a:ext uri="{FF2B5EF4-FFF2-40B4-BE49-F238E27FC236}">
                <a16:creationId xmlns:a16="http://schemas.microsoft.com/office/drawing/2014/main" id="{F884E484-B784-45D9-AD90-417BF93BBE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字版面配置區 3">
            <a:extLst>
              <a:ext uri="{FF2B5EF4-FFF2-40B4-BE49-F238E27FC236}">
                <a16:creationId xmlns:a16="http://schemas.microsoft.com/office/drawing/2014/main" id="{13BE06A9-D7B4-4E9B-925F-709CD36121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CC6597BE-B4B2-4F6D-B2B0-64D5C335EE4A}"/>
              </a:ext>
            </a:extLst>
          </p:cNvPr>
          <p:cNvSpPr>
            <a:spLocks noGrp="1"/>
          </p:cNvSpPr>
          <p:nvPr>
            <p:ph type="dt" sz="half" idx="10"/>
          </p:nvPr>
        </p:nvSpPr>
        <p:spPr/>
        <p:txBody>
          <a:bodyPr/>
          <a:lstStyle/>
          <a:p>
            <a:fld id="{90910335-F307-40B2-80AA-16EE6034FD9E}" type="datetime1">
              <a:rPr lang="en-US" smtClean="0"/>
              <a:t>1/1/2018</a:t>
            </a:fld>
            <a:endParaRPr lang="en-US"/>
          </a:p>
        </p:txBody>
      </p:sp>
      <p:sp>
        <p:nvSpPr>
          <p:cNvPr id="6" name="頁尾版面配置區 5">
            <a:extLst>
              <a:ext uri="{FF2B5EF4-FFF2-40B4-BE49-F238E27FC236}">
                <a16:creationId xmlns:a16="http://schemas.microsoft.com/office/drawing/2014/main" id="{8CA046E5-A91E-41E0-BE0E-A9C2D4527CEA}"/>
              </a:ext>
            </a:extLst>
          </p:cNvPr>
          <p:cNvSpPr>
            <a:spLocks noGrp="1"/>
          </p:cNvSpPr>
          <p:nvPr>
            <p:ph type="ftr" sz="quarter" idx="11"/>
          </p:nvPr>
        </p:nvSpPr>
        <p:spPr/>
        <p:txBody>
          <a:bodyPr/>
          <a:lstStyle/>
          <a:p>
            <a:r>
              <a:rPr lang="en-US"/>
              <a:t>större - a multipurpose PowerPoint template</a:t>
            </a:r>
          </a:p>
        </p:txBody>
      </p:sp>
      <p:sp>
        <p:nvSpPr>
          <p:cNvPr id="7" name="投影片編號版面配置區 6">
            <a:extLst>
              <a:ext uri="{FF2B5EF4-FFF2-40B4-BE49-F238E27FC236}">
                <a16:creationId xmlns:a16="http://schemas.microsoft.com/office/drawing/2014/main" id="{84D96172-772C-4542-9BA7-E424AB6CECBD}"/>
              </a:ext>
            </a:extLst>
          </p:cNvPr>
          <p:cNvSpPr>
            <a:spLocks noGrp="1"/>
          </p:cNvSpPr>
          <p:nvPr>
            <p:ph type="sldNum" sz="quarter" idx="12"/>
          </p:nvPr>
        </p:nvSpPr>
        <p:spPr/>
        <p:txBody>
          <a:bodyPr/>
          <a:lstStyle/>
          <a:p>
            <a:fld id="{90F1C0FF-B259-4CD8-8825-D6D2D53561F6}" type="slidenum">
              <a:rPr lang="en-US" smtClean="0"/>
              <a:t>‹#›</a:t>
            </a:fld>
            <a:endParaRPr lang="en-US"/>
          </a:p>
        </p:txBody>
      </p:sp>
    </p:spTree>
    <p:extLst>
      <p:ext uri="{BB962C8B-B14F-4D97-AF65-F5344CB8AC3E}">
        <p14:creationId xmlns:p14="http://schemas.microsoft.com/office/powerpoint/2010/main" val="174989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B0D0635B-7F1B-4505-894D-C2F8FD91B4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E746D4D5-74BC-4E54-9F47-B0A9E0B72E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a:extLst>
              <a:ext uri="{FF2B5EF4-FFF2-40B4-BE49-F238E27FC236}">
                <a16:creationId xmlns:a16="http://schemas.microsoft.com/office/drawing/2014/main" id="{581173E3-DE91-445A-9F9B-152528D7C2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1ABDC-7C43-4968-BC44-68B25A83F53D}" type="datetime1">
              <a:rPr lang="en-US" smtClean="0"/>
              <a:t>1/1/2018</a:t>
            </a:fld>
            <a:endParaRPr lang="en-US"/>
          </a:p>
        </p:txBody>
      </p:sp>
      <p:sp>
        <p:nvSpPr>
          <p:cNvPr id="5" name="頁尾版面配置區 4">
            <a:extLst>
              <a:ext uri="{FF2B5EF4-FFF2-40B4-BE49-F238E27FC236}">
                <a16:creationId xmlns:a16="http://schemas.microsoft.com/office/drawing/2014/main" id="{8BFC1A0F-042B-4577-ABD1-8ADF847D73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större - a multipurpose PowerPoint template</a:t>
            </a:r>
          </a:p>
        </p:txBody>
      </p:sp>
      <p:sp>
        <p:nvSpPr>
          <p:cNvPr id="6" name="投影片編號版面配置區 5">
            <a:extLst>
              <a:ext uri="{FF2B5EF4-FFF2-40B4-BE49-F238E27FC236}">
                <a16:creationId xmlns:a16="http://schemas.microsoft.com/office/drawing/2014/main" id="{D58E737D-903C-45E7-ACF5-740250A8CB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F1C0FF-B259-4CD8-8825-D6D2D53561F6}" type="slidenum">
              <a:rPr lang="en-US" smtClean="0"/>
              <a:t>‹#›</a:t>
            </a:fld>
            <a:endParaRPr lang="en-US"/>
          </a:p>
        </p:txBody>
      </p:sp>
    </p:spTree>
    <p:extLst>
      <p:ext uri="{BB962C8B-B14F-4D97-AF65-F5344CB8AC3E}">
        <p14:creationId xmlns:p14="http://schemas.microsoft.com/office/powerpoint/2010/main" val="28616552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 id="2147483664" r:id="rId15"/>
    <p:sldLayoutId id="2147483666" r:id="rId16"/>
    <p:sldLayoutId id="2147483667" r:id="rId17"/>
    <p:sldLayoutId id="2147483669" r:id="rId18"/>
    <p:sldLayoutId id="2147483670" r:id="rId19"/>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image" Target="../media/image33.JPG"/><Relationship Id="rId5" Type="http://schemas.openxmlformats.org/officeDocument/2006/relationships/image" Target="../media/image32.JPG"/><Relationship Id="rId4" Type="http://schemas.openxmlformats.org/officeDocument/2006/relationships/image" Target="../media/image31.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signin.aws.amazon.com/signin?redirect_uri=https://console.aws.amazon.com/console/home?region%3Dus-east-1%26state%3DhashArgs#%26isauthcode%3Dtrue&amp;client_id=arn:aws:iam::015428540659:user/homepage&amp;forceMobileApp=0" TargetMode="External"/><Relationship Id="rId7" Type="http://schemas.openxmlformats.org/officeDocument/2006/relationships/hyperlink" Target="https://console.aws.amazon.com/storagegateway/home?region=us-east-1"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hyperlink" Target="https://console.aws.amazon.com/glacier/home?region=us-east-1" TargetMode="External"/><Relationship Id="rId5" Type="http://schemas.openxmlformats.org/officeDocument/2006/relationships/hyperlink" Target="https://console.aws.amazon.com/efs/home?region=us-east-1" TargetMode="External"/><Relationship Id="rId4" Type="http://schemas.openxmlformats.org/officeDocument/2006/relationships/hyperlink" Target="https://s3.console.aws.amazon.com/s3/home?region=us-east-1" TargetMode="External"/><Relationship Id="rId9"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7"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hyperlink" Target="https://my.rapidminer.com/nexus/account/index.html#downloads" TargetMode="External"/><Relationship Id="rId7"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3" Type="http://schemas.openxmlformats.org/officeDocument/2006/relationships/hyperlink" Target="https://docs.rapidminer.com/latest/studio/operators/blending/attributes/names_and_roles/set_role.html" TargetMode="External"/><Relationship Id="rId7" Type="http://schemas.openxmlformats.org/officeDocument/2006/relationships/image" Target="../media/image18.JP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17.xml"/><Relationship Id="rId5" Type="http://schemas.openxmlformats.org/officeDocument/2006/relationships/image" Target="../media/image21.JPG"/><Relationship Id="rId4" Type="http://schemas.openxmlformats.org/officeDocument/2006/relationships/image" Target="../media/image20.jpg"/></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a:xfrm>
            <a:off x="0" y="0"/>
            <a:ext cx="12192000" cy="6858000"/>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p>
        </p:txBody>
      </p:sp>
      <p:sp>
        <p:nvSpPr>
          <p:cNvPr id="44" name="Rectangle 43"/>
          <p:cNvSpPr/>
          <p:nvPr/>
        </p:nvSpPr>
        <p:spPr>
          <a:xfrm>
            <a:off x="3781910" y="4645849"/>
            <a:ext cx="4628190" cy="646331"/>
          </a:xfrm>
          <a:prstGeom prst="rect">
            <a:avLst/>
          </a:prstGeom>
        </p:spPr>
        <p:txBody>
          <a:bodyPr wrap="none" anchor="ctr">
            <a:spAutoFit/>
          </a:bodyPr>
          <a:lstStyle/>
          <a:p>
            <a:pPr algn="ctr"/>
            <a:r>
              <a:rPr lang="zh-TW" altLang="en-US" sz="3600" b="1" dirty="0">
                <a:solidFill>
                  <a:schemeClr val="bg1"/>
                </a:solidFill>
              </a:rPr>
              <a:t>操作使用手冊</a:t>
            </a:r>
            <a:r>
              <a:rPr lang="en-US" altLang="zh-TW" sz="3600" b="1" dirty="0">
                <a:solidFill>
                  <a:schemeClr val="bg1"/>
                </a:solidFill>
              </a:rPr>
              <a:t>(</a:t>
            </a:r>
            <a:r>
              <a:rPr lang="zh-TW" altLang="en-US" sz="3600" b="1" dirty="0">
                <a:solidFill>
                  <a:schemeClr val="bg1"/>
                </a:solidFill>
              </a:rPr>
              <a:t>快速版</a:t>
            </a:r>
            <a:r>
              <a:rPr lang="en-US" altLang="zh-TW" sz="3600" b="1" dirty="0">
                <a:solidFill>
                  <a:schemeClr val="bg1"/>
                </a:solidFill>
              </a:rPr>
              <a:t>)</a:t>
            </a:r>
            <a:endParaRPr lang="en-US" sz="3600" b="1" dirty="0">
              <a:solidFill>
                <a:schemeClr val="bg1"/>
              </a:solidFill>
            </a:endParaRPr>
          </a:p>
        </p:txBody>
      </p:sp>
      <p:sp>
        <p:nvSpPr>
          <p:cNvPr id="46" name="TextBox 45"/>
          <p:cNvSpPr txBox="1"/>
          <p:nvPr/>
        </p:nvSpPr>
        <p:spPr>
          <a:xfrm>
            <a:off x="10252953" y="6163558"/>
            <a:ext cx="1673158" cy="523220"/>
          </a:xfrm>
          <a:prstGeom prst="rect">
            <a:avLst/>
          </a:prstGeom>
          <a:noFill/>
        </p:spPr>
        <p:txBody>
          <a:bodyPr wrap="square" rtlCol="0" anchor="b">
            <a:spAutoFit/>
          </a:bodyPr>
          <a:lstStyle/>
          <a:p>
            <a:pPr algn="r"/>
            <a:r>
              <a:rPr lang="en-US" sz="2800" b="1" dirty="0">
                <a:solidFill>
                  <a:schemeClr val="bg1"/>
                </a:solidFill>
              </a:rPr>
              <a:t>By</a:t>
            </a:r>
            <a:r>
              <a:rPr lang="zh-TW" altLang="en-US" sz="2800" b="1" dirty="0">
                <a:solidFill>
                  <a:schemeClr val="bg1"/>
                </a:solidFill>
              </a:rPr>
              <a:t>胖吉虎</a:t>
            </a:r>
            <a:endParaRPr lang="en-US" sz="2800" b="1" dirty="0">
              <a:solidFill>
                <a:schemeClr val="bg1"/>
              </a:solidFill>
            </a:endParaRPr>
          </a:p>
        </p:txBody>
      </p:sp>
      <p:pic>
        <p:nvPicPr>
          <p:cNvPr id="3" name="圖片 2">
            <a:extLst>
              <a:ext uri="{FF2B5EF4-FFF2-40B4-BE49-F238E27FC236}">
                <a16:creationId xmlns:a16="http://schemas.microsoft.com/office/drawing/2014/main" id="{0CD59A3D-9B10-43AC-A486-10C2F2EB0C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7311" y="3036255"/>
            <a:ext cx="3800475" cy="952500"/>
          </a:xfrm>
          <a:prstGeom prst="rect">
            <a:avLst/>
          </a:prstGeom>
        </p:spPr>
      </p:pic>
      <p:pic>
        <p:nvPicPr>
          <p:cNvPr id="5" name="圖片 4">
            <a:extLst>
              <a:ext uri="{FF2B5EF4-FFF2-40B4-BE49-F238E27FC236}">
                <a16:creationId xmlns:a16="http://schemas.microsoft.com/office/drawing/2014/main" id="{C9C37DD2-1D2C-46C9-964D-5B1F026694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4116" y="2817180"/>
            <a:ext cx="3895725" cy="1390650"/>
          </a:xfrm>
          <a:prstGeom prst="rect">
            <a:avLst/>
          </a:prstGeom>
        </p:spPr>
      </p:pic>
    </p:spTree>
    <p:extLst>
      <p:ext uri="{BB962C8B-B14F-4D97-AF65-F5344CB8AC3E}">
        <p14:creationId xmlns:p14="http://schemas.microsoft.com/office/powerpoint/2010/main" val="13600974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 Placeholder 33"/>
          <p:cNvSpPr>
            <a:spLocks noGrp="1"/>
          </p:cNvSpPr>
          <p:nvPr>
            <p:ph type="body" sz="quarter" idx="26"/>
          </p:nvPr>
        </p:nvSpPr>
        <p:spPr/>
        <p:txBody>
          <a:bodyPr/>
          <a:lstStyle/>
          <a:p>
            <a:pPr>
              <a:lnSpc>
                <a:spcPct val="150000"/>
              </a:lnSpc>
            </a:pPr>
            <a:r>
              <a:rPr lang="en-US" dirty="0" err="1"/>
              <a:t>RapidMiner</a:t>
            </a:r>
            <a:r>
              <a:rPr lang="zh-TW" altLang="en-US" dirty="0"/>
              <a:t>在</a:t>
            </a:r>
            <a:r>
              <a:rPr lang="en-US" altLang="zh-TW" dirty="0"/>
              <a:t>Repository</a:t>
            </a:r>
            <a:r>
              <a:rPr lang="zh-TW" altLang="en-US" dirty="0"/>
              <a:t>有提供</a:t>
            </a:r>
            <a:r>
              <a:rPr lang="en-US" altLang="zh-TW" dirty="0"/>
              <a:t>Sample</a:t>
            </a:r>
            <a:r>
              <a:rPr lang="zh-TW" altLang="en-US" dirty="0"/>
              <a:t>，大家也可以用這些</a:t>
            </a:r>
            <a:r>
              <a:rPr lang="en-US" altLang="zh-TW" dirty="0"/>
              <a:t>Samples</a:t>
            </a:r>
            <a:r>
              <a:rPr lang="zh-TW" altLang="en-US" dirty="0"/>
              <a:t>測試演算法</a:t>
            </a:r>
            <a:endParaRPr lang="en-US" dirty="0"/>
          </a:p>
        </p:txBody>
      </p:sp>
      <p:sp>
        <p:nvSpPr>
          <p:cNvPr id="35" name="Text Placeholder 34"/>
          <p:cNvSpPr>
            <a:spLocks noGrp="1"/>
          </p:cNvSpPr>
          <p:nvPr>
            <p:ph type="body" sz="quarter" idx="27"/>
          </p:nvPr>
        </p:nvSpPr>
        <p:spPr/>
        <p:txBody>
          <a:bodyPr/>
          <a:lstStyle/>
          <a:p>
            <a:pPr>
              <a:lnSpc>
                <a:spcPct val="150000"/>
              </a:lnSpc>
            </a:pPr>
            <a:r>
              <a:rPr lang="zh-TW" altLang="en-US" dirty="0"/>
              <a:t>如果對演算法有不懂的地方，可以查看右手邊的</a:t>
            </a:r>
            <a:r>
              <a:rPr lang="en-US" altLang="zh-TW" dirty="0"/>
              <a:t>help</a:t>
            </a:r>
            <a:r>
              <a:rPr lang="zh-TW" altLang="en-US" dirty="0"/>
              <a:t>的</a:t>
            </a:r>
            <a:r>
              <a:rPr lang="en-US" altLang="zh-TW" dirty="0"/>
              <a:t>Tutorial Process</a:t>
            </a:r>
            <a:r>
              <a:rPr lang="zh-TW" altLang="en-US" dirty="0"/>
              <a:t>，有範例可以參考</a:t>
            </a:r>
            <a:endParaRPr lang="en-US" dirty="0"/>
          </a:p>
        </p:txBody>
      </p:sp>
      <p:sp>
        <p:nvSpPr>
          <p:cNvPr id="36" name="Text Placeholder 35"/>
          <p:cNvSpPr>
            <a:spLocks noGrp="1"/>
          </p:cNvSpPr>
          <p:nvPr>
            <p:ph type="body" sz="quarter" idx="28"/>
          </p:nvPr>
        </p:nvSpPr>
        <p:spPr/>
        <p:txBody>
          <a:bodyPr/>
          <a:lstStyle/>
          <a:p>
            <a:pPr>
              <a:lnSpc>
                <a:spcPct val="150000"/>
              </a:lnSpc>
            </a:pPr>
            <a:r>
              <a:rPr lang="zh-TW" altLang="en-US" b="1" dirty="0"/>
              <a:t>在大家還沒連結</a:t>
            </a:r>
            <a:r>
              <a:rPr lang="en-US" altLang="zh-TW" b="1" dirty="0"/>
              <a:t>S3</a:t>
            </a:r>
            <a:r>
              <a:rPr lang="zh-TW" altLang="en-US" b="1" dirty="0"/>
              <a:t>前要取得資料，可以先用自己的本機，在</a:t>
            </a:r>
            <a:r>
              <a:rPr lang="en-US" altLang="zh-TW" b="1" dirty="0"/>
              <a:t>Files</a:t>
            </a:r>
            <a:r>
              <a:rPr lang="zh-TW" altLang="en-US" b="1" dirty="0"/>
              <a:t>裡點選</a:t>
            </a:r>
            <a:r>
              <a:rPr lang="en-US" altLang="zh-TW" b="1" dirty="0"/>
              <a:t>Add Data</a:t>
            </a:r>
            <a:r>
              <a:rPr lang="zh-TW" altLang="en-US" b="1" dirty="0"/>
              <a:t>選取資料</a:t>
            </a:r>
            <a:endParaRPr lang="en-US" b="1" dirty="0"/>
          </a:p>
        </p:txBody>
      </p:sp>
      <p:sp>
        <p:nvSpPr>
          <p:cNvPr id="37" name="Text Placeholder 36"/>
          <p:cNvSpPr>
            <a:spLocks noGrp="1"/>
          </p:cNvSpPr>
          <p:nvPr>
            <p:ph type="body" sz="quarter" idx="29"/>
          </p:nvPr>
        </p:nvSpPr>
        <p:spPr/>
        <p:txBody>
          <a:bodyPr/>
          <a:lstStyle/>
          <a:p>
            <a:pPr>
              <a:lnSpc>
                <a:spcPct val="150000"/>
              </a:lnSpc>
            </a:pPr>
            <a:r>
              <a:rPr lang="zh-TW" altLang="en-US" dirty="0"/>
              <a:t>最後可以研究我們的資料要怎麼用視覺化效果展現出來，</a:t>
            </a:r>
            <a:r>
              <a:rPr lang="en-US" altLang="zh-TW" dirty="0"/>
              <a:t>Samples</a:t>
            </a:r>
            <a:r>
              <a:rPr lang="zh-TW" altLang="en-US" dirty="0"/>
              <a:t>裡面有範例可以給我們參考</a:t>
            </a:r>
            <a:endParaRPr lang="en-US" dirty="0"/>
          </a:p>
        </p:txBody>
      </p:sp>
      <p:sp>
        <p:nvSpPr>
          <p:cNvPr id="2" name="Title 1"/>
          <p:cNvSpPr>
            <a:spLocks noGrp="1"/>
          </p:cNvSpPr>
          <p:nvPr>
            <p:ph type="title"/>
          </p:nvPr>
        </p:nvSpPr>
        <p:spPr/>
        <p:txBody>
          <a:bodyPr>
            <a:normAutofit fontScale="90000"/>
          </a:bodyPr>
          <a:lstStyle/>
          <a:p>
            <a:r>
              <a:rPr lang="zh-TW" altLang="en-US" b="1" dirty="0"/>
              <a:t>小技巧</a:t>
            </a:r>
            <a:endParaRPr lang="en-US" b="1" dirty="0"/>
          </a:p>
        </p:txBody>
      </p:sp>
      <p:sp>
        <p:nvSpPr>
          <p:cNvPr id="38" name="Text Placeholder 37"/>
          <p:cNvSpPr>
            <a:spLocks noGrp="1"/>
          </p:cNvSpPr>
          <p:nvPr>
            <p:ph type="body" sz="quarter" idx="42"/>
          </p:nvPr>
        </p:nvSpPr>
        <p:spPr/>
        <p:txBody>
          <a:bodyPr>
            <a:normAutofit/>
          </a:bodyPr>
          <a:lstStyle/>
          <a:p>
            <a:r>
              <a:rPr lang="zh-TW" altLang="en-US" dirty="0"/>
              <a:t>如果有找不到的</a:t>
            </a:r>
            <a:r>
              <a:rPr lang="en-US" altLang="zh-TW" dirty="0"/>
              <a:t>Panel</a:t>
            </a:r>
            <a:r>
              <a:rPr lang="zh-TW" altLang="en-US" dirty="0"/>
              <a:t>都可以到</a:t>
            </a:r>
            <a:r>
              <a:rPr lang="en-US" altLang="zh-TW" dirty="0"/>
              <a:t>View</a:t>
            </a:r>
            <a:r>
              <a:rPr lang="zh-TW" altLang="en-US" dirty="0"/>
              <a:t>裡面找</a:t>
            </a:r>
            <a:r>
              <a:rPr lang="en-US" altLang="zh-TW" dirty="0"/>
              <a:t>Show Panel</a:t>
            </a:r>
            <a:r>
              <a:rPr lang="zh-TW" altLang="en-US" dirty="0"/>
              <a:t>裡新增</a:t>
            </a:r>
            <a:endParaRPr lang="en-US" dirty="0"/>
          </a:p>
        </p:txBody>
      </p:sp>
      <p:pic>
        <p:nvPicPr>
          <p:cNvPr id="8" name="圖片版面配置區 7">
            <a:extLst>
              <a:ext uri="{FF2B5EF4-FFF2-40B4-BE49-F238E27FC236}">
                <a16:creationId xmlns:a16="http://schemas.microsoft.com/office/drawing/2014/main" id="{4E0C1EBC-C071-4FAD-B3A2-46F49E4242F1}"/>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t="-32935" b="-32935"/>
          <a:stretch/>
        </p:blipFill>
        <p:spPr>
          <a:prstGeom prst="rect">
            <a:avLst/>
          </a:prstGeom>
          <a:ln w="38100" cap="sq">
            <a:solidFill>
              <a:schemeClr val="accent3">
                <a:lumMod val="50000"/>
              </a:schemeClr>
            </a:solidFill>
            <a:prstDash val="solid"/>
            <a:miter lim="800000"/>
          </a:ln>
          <a:effectLst>
            <a:outerShdw blurRad="50800" dist="38100" dir="2700000" algn="tl" rotWithShape="0">
              <a:srgbClr val="000000">
                <a:alpha val="43000"/>
              </a:srgbClr>
            </a:outerShdw>
          </a:effectLst>
        </p:spPr>
      </p:pic>
      <p:pic>
        <p:nvPicPr>
          <p:cNvPr id="10" name="圖片版面配置區 9">
            <a:extLst>
              <a:ext uri="{FF2B5EF4-FFF2-40B4-BE49-F238E27FC236}">
                <a16:creationId xmlns:a16="http://schemas.microsoft.com/office/drawing/2014/main" id="{7331A68B-7292-401A-82E0-02730DF36326}"/>
              </a:ext>
            </a:extLst>
          </p:cNvPr>
          <p:cNvPicPr>
            <a:picLocks noGrp="1" noChangeAspect="1"/>
          </p:cNvPicPr>
          <p:nvPr>
            <p:ph type="pic" sz="quarter" idx="20"/>
          </p:nvPr>
        </p:nvPicPr>
        <p:blipFill>
          <a:blip r:embed="rId4">
            <a:extLst>
              <a:ext uri="{28A0092B-C50C-407E-A947-70E740481C1C}">
                <a14:useLocalDpi xmlns:a14="http://schemas.microsoft.com/office/drawing/2010/main" val="0"/>
              </a:ext>
            </a:extLst>
          </a:blip>
          <a:srcRect t="14368" b="14368"/>
          <a:stretch>
            <a:fillRect/>
          </a:stretch>
        </p:blipFill>
        <p:spPr>
          <a:ln w="38100">
            <a:solidFill>
              <a:schemeClr val="accent1"/>
            </a:solidFill>
          </a:ln>
        </p:spPr>
      </p:pic>
      <p:pic>
        <p:nvPicPr>
          <p:cNvPr id="12" name="圖片版面配置區 11">
            <a:extLst>
              <a:ext uri="{FF2B5EF4-FFF2-40B4-BE49-F238E27FC236}">
                <a16:creationId xmlns:a16="http://schemas.microsoft.com/office/drawing/2014/main" id="{36CE0DA9-4B60-4FFB-A3D7-3E0772077AB5}"/>
              </a:ext>
            </a:extLst>
          </p:cNvPr>
          <p:cNvPicPr>
            <a:picLocks noGrp="1" noChangeAspect="1"/>
          </p:cNvPicPr>
          <p:nvPr>
            <p:ph type="pic" sz="quarter" idx="17"/>
          </p:nvPr>
        </p:nvPicPr>
        <p:blipFill rotWithShape="1">
          <a:blip r:embed="rId5">
            <a:extLst>
              <a:ext uri="{28A0092B-C50C-407E-A947-70E740481C1C}">
                <a14:useLocalDpi xmlns:a14="http://schemas.microsoft.com/office/drawing/2010/main" val="0"/>
              </a:ext>
            </a:extLst>
          </a:blip>
          <a:srcRect l="-30249" r="-30249"/>
          <a:stretch/>
        </p:blipFill>
        <p:spPr>
          <a:prstGeom prst="rect">
            <a:avLst/>
          </a:prstGeom>
          <a:ln w="38100" cap="sq">
            <a:solidFill>
              <a:schemeClr val="accent3">
                <a:lumMod val="50000"/>
              </a:schemeClr>
            </a:solidFill>
            <a:prstDash val="solid"/>
            <a:miter lim="800000"/>
          </a:ln>
          <a:effectLst>
            <a:outerShdw blurRad="50800" dist="38100" dir="2700000" algn="tl" rotWithShape="0">
              <a:srgbClr val="000000">
                <a:alpha val="43000"/>
              </a:srgbClr>
            </a:outerShdw>
          </a:effectLst>
        </p:spPr>
      </p:pic>
      <p:pic>
        <p:nvPicPr>
          <p:cNvPr id="14" name="圖片版面配置區 13">
            <a:extLst>
              <a:ext uri="{FF2B5EF4-FFF2-40B4-BE49-F238E27FC236}">
                <a16:creationId xmlns:a16="http://schemas.microsoft.com/office/drawing/2014/main" id="{3FDB02DE-D3FE-4892-A3E1-50197966D34C}"/>
              </a:ext>
            </a:extLst>
          </p:cNvPr>
          <p:cNvPicPr>
            <a:picLocks noGrp="1" noChangeAspect="1"/>
          </p:cNvPicPr>
          <p:nvPr>
            <p:ph type="pic" sz="quarter" idx="19"/>
          </p:nvPr>
        </p:nvPicPr>
        <p:blipFill rotWithShape="1">
          <a:blip r:embed="rId6">
            <a:extLst>
              <a:ext uri="{28A0092B-C50C-407E-A947-70E740481C1C}">
                <a14:useLocalDpi xmlns:a14="http://schemas.microsoft.com/office/drawing/2010/main" val="0"/>
              </a:ext>
            </a:extLst>
          </a:blip>
          <a:srcRect l="-63685" r="-63685"/>
          <a:stretch/>
        </p:blipFill>
        <p:spPr>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6418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He End</a:t>
            </a:r>
          </a:p>
        </p:txBody>
      </p:sp>
      <p:sp>
        <p:nvSpPr>
          <p:cNvPr id="2" name="Subtitle 1"/>
          <p:cNvSpPr>
            <a:spLocks noGrp="1"/>
          </p:cNvSpPr>
          <p:nvPr>
            <p:ph type="subTitle" idx="1"/>
          </p:nvPr>
        </p:nvSpPr>
        <p:spPr/>
        <p:txBody>
          <a:bodyPr anchor="ctr"/>
          <a:lstStyle/>
          <a:p>
            <a:r>
              <a:rPr lang="zh-TW" altLang="en-US" dirty="0"/>
              <a:t>有不清楚的地方請詢問胖吉虎 ，感謝  </a:t>
            </a:r>
            <a:r>
              <a:rPr lang="en-US" dirty="0"/>
              <a:t>:)</a:t>
            </a:r>
          </a:p>
        </p:txBody>
      </p:sp>
      <p:grpSp>
        <p:nvGrpSpPr>
          <p:cNvPr id="7" name="Group 6"/>
          <p:cNvGrpSpPr>
            <a:grpSpLocks noChangeAspect="1"/>
          </p:cNvGrpSpPr>
          <p:nvPr/>
        </p:nvGrpSpPr>
        <p:grpSpPr>
          <a:xfrm>
            <a:off x="3617717" y="2132617"/>
            <a:ext cx="1291827" cy="1291827"/>
            <a:chOff x="1382807" y="174388"/>
            <a:chExt cx="3025589" cy="3025588"/>
          </a:xfrm>
        </p:grpSpPr>
        <p:sp>
          <p:nvSpPr>
            <p:cNvPr id="8" name="Rectangle 7"/>
            <p:cNvSpPr/>
            <p:nvPr/>
          </p:nvSpPr>
          <p:spPr>
            <a:xfrm>
              <a:off x="1382807" y="174388"/>
              <a:ext cx="3025588" cy="3025588"/>
            </a:xfrm>
            <a:prstGeom prst="rect">
              <a:avLst/>
            </a:prstGeom>
            <a:solidFill>
              <a:srgbClr val="16A085"/>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9" name="Freeform 8"/>
            <p:cNvSpPr/>
            <p:nvPr/>
          </p:nvSpPr>
          <p:spPr>
            <a:xfrm>
              <a:off x="2163311" y="784634"/>
              <a:ext cx="1468794" cy="1928720"/>
            </a:xfrm>
            <a:custGeom>
              <a:avLst/>
              <a:gdLst/>
              <a:ahLst/>
              <a:cxnLst/>
              <a:rect l="l" t="t" r="r" b="b"/>
              <a:pathLst>
                <a:path w="1468794" h="1928720">
                  <a:moveTo>
                    <a:pt x="57861" y="0"/>
                  </a:moveTo>
                  <a:lnTo>
                    <a:pt x="1410932" y="0"/>
                  </a:lnTo>
                  <a:cubicBezTo>
                    <a:pt x="1419834" y="0"/>
                    <a:pt x="1427994" y="2720"/>
                    <a:pt x="1435412" y="8160"/>
                  </a:cubicBezTo>
                  <a:cubicBezTo>
                    <a:pt x="1442830" y="13600"/>
                    <a:pt x="1449012" y="22501"/>
                    <a:pt x="1453957" y="34865"/>
                  </a:cubicBezTo>
                  <a:cubicBezTo>
                    <a:pt x="1458903" y="47229"/>
                    <a:pt x="1462612" y="63796"/>
                    <a:pt x="1465085" y="84567"/>
                  </a:cubicBezTo>
                  <a:cubicBezTo>
                    <a:pt x="1467558" y="105338"/>
                    <a:pt x="1468794" y="130559"/>
                    <a:pt x="1468794" y="160232"/>
                  </a:cubicBezTo>
                  <a:cubicBezTo>
                    <a:pt x="1468794" y="188915"/>
                    <a:pt x="1467558" y="213395"/>
                    <a:pt x="1465085" y="233672"/>
                  </a:cubicBezTo>
                  <a:cubicBezTo>
                    <a:pt x="1462612" y="253948"/>
                    <a:pt x="1458903" y="270268"/>
                    <a:pt x="1453957" y="282631"/>
                  </a:cubicBezTo>
                  <a:cubicBezTo>
                    <a:pt x="1449012" y="294995"/>
                    <a:pt x="1442830" y="304144"/>
                    <a:pt x="1435412" y="310079"/>
                  </a:cubicBezTo>
                  <a:cubicBezTo>
                    <a:pt x="1427994" y="316013"/>
                    <a:pt x="1419834" y="318980"/>
                    <a:pt x="1410932" y="318980"/>
                  </a:cubicBezTo>
                  <a:lnTo>
                    <a:pt x="930236" y="318980"/>
                  </a:lnTo>
                  <a:lnTo>
                    <a:pt x="930236" y="1866407"/>
                  </a:lnTo>
                  <a:cubicBezTo>
                    <a:pt x="930236" y="1876298"/>
                    <a:pt x="927021" y="1885200"/>
                    <a:pt x="920592" y="1893112"/>
                  </a:cubicBezTo>
                  <a:cubicBezTo>
                    <a:pt x="914163" y="1901025"/>
                    <a:pt x="903531" y="1907454"/>
                    <a:pt x="888694" y="1912400"/>
                  </a:cubicBezTo>
                  <a:cubicBezTo>
                    <a:pt x="873858" y="1917345"/>
                    <a:pt x="853829" y="1921301"/>
                    <a:pt x="828607" y="1924269"/>
                  </a:cubicBezTo>
                  <a:cubicBezTo>
                    <a:pt x="803386" y="1927236"/>
                    <a:pt x="771982" y="1928720"/>
                    <a:pt x="734397" y="1928720"/>
                  </a:cubicBezTo>
                  <a:cubicBezTo>
                    <a:pt x="696811" y="1928720"/>
                    <a:pt x="665408" y="1927236"/>
                    <a:pt x="640186" y="1924269"/>
                  </a:cubicBezTo>
                  <a:cubicBezTo>
                    <a:pt x="614964" y="1921301"/>
                    <a:pt x="594935" y="1917345"/>
                    <a:pt x="580099" y="1912400"/>
                  </a:cubicBezTo>
                  <a:cubicBezTo>
                    <a:pt x="565263" y="1907454"/>
                    <a:pt x="554630" y="1901025"/>
                    <a:pt x="548201" y="1893112"/>
                  </a:cubicBezTo>
                  <a:cubicBezTo>
                    <a:pt x="541772" y="1885200"/>
                    <a:pt x="538558" y="1876298"/>
                    <a:pt x="538558" y="1866407"/>
                  </a:cubicBezTo>
                  <a:lnTo>
                    <a:pt x="538558" y="318980"/>
                  </a:lnTo>
                  <a:lnTo>
                    <a:pt x="57861" y="318980"/>
                  </a:lnTo>
                  <a:cubicBezTo>
                    <a:pt x="47970" y="318980"/>
                    <a:pt x="39563" y="316013"/>
                    <a:pt x="32640" y="310079"/>
                  </a:cubicBezTo>
                  <a:cubicBezTo>
                    <a:pt x="25716" y="304144"/>
                    <a:pt x="19781" y="294995"/>
                    <a:pt x="14836" y="282631"/>
                  </a:cubicBezTo>
                  <a:cubicBezTo>
                    <a:pt x="9891" y="270268"/>
                    <a:pt x="6181" y="253948"/>
                    <a:pt x="3709" y="233672"/>
                  </a:cubicBezTo>
                  <a:cubicBezTo>
                    <a:pt x="1236" y="213395"/>
                    <a:pt x="0" y="188915"/>
                    <a:pt x="0" y="160232"/>
                  </a:cubicBezTo>
                  <a:cubicBezTo>
                    <a:pt x="0" y="130559"/>
                    <a:pt x="1236" y="105338"/>
                    <a:pt x="3709" y="84567"/>
                  </a:cubicBezTo>
                  <a:cubicBezTo>
                    <a:pt x="6181" y="63796"/>
                    <a:pt x="9891" y="47229"/>
                    <a:pt x="14836" y="34865"/>
                  </a:cubicBezTo>
                  <a:cubicBezTo>
                    <a:pt x="19781" y="22501"/>
                    <a:pt x="25716" y="13600"/>
                    <a:pt x="32640" y="8160"/>
                  </a:cubicBezTo>
                  <a:cubicBezTo>
                    <a:pt x="39563" y="2720"/>
                    <a:pt x="47970" y="0"/>
                    <a:pt x="57861" y="0"/>
                  </a:cubicBezTo>
                  <a:close/>
                </a:path>
              </a:pathLst>
            </a:custGeom>
            <a:solidFill>
              <a:sysClr val="window" lastClr="FFFFFF"/>
            </a:solidFill>
            <a:ln w="12700" cap="flat" cmpd="sng" algn="ctr">
              <a:noFill/>
              <a:prstDash val="solid"/>
              <a:miter lim="800000"/>
            </a:ln>
            <a:effectLst/>
          </p:spPr>
          <p:txBody>
            <a:bodyPr wrap="square" rtlCol="0" anchor="ctr">
              <a:noAutofit/>
            </a:bodyPr>
            <a:lstStyle/>
            <a:p>
              <a:pPr algn="ctr">
                <a:defRPr/>
              </a:pPr>
              <a:endParaRPr lang="en-US" kern="0">
                <a:solidFill>
                  <a:prstClr val="white"/>
                </a:solidFill>
              </a:endParaRPr>
            </a:p>
          </p:txBody>
        </p:sp>
        <p:sp>
          <p:nvSpPr>
            <p:cNvPr id="10" name="TextBox 9"/>
            <p:cNvSpPr txBox="1"/>
            <p:nvPr/>
          </p:nvSpPr>
          <p:spPr>
            <a:xfrm>
              <a:off x="2198867" y="802692"/>
              <a:ext cx="2209529" cy="2397284"/>
            </a:xfrm>
            <a:custGeom>
              <a:avLst/>
              <a:gdLst>
                <a:gd name="connsiteX0" fmla="*/ 0 w 2209529"/>
                <a:gd name="connsiteY0" fmla="*/ 293050 h 2397284"/>
                <a:gd name="connsiteX1" fmla="*/ 22306 w 2209529"/>
                <a:gd name="connsiteY1" fmla="*/ 300922 h 2397284"/>
                <a:gd name="connsiteX2" fmla="*/ 503003 w 2209529"/>
                <a:gd name="connsiteY2" fmla="*/ 300922 h 2397284"/>
                <a:gd name="connsiteX3" fmla="*/ 503003 w 2209529"/>
                <a:gd name="connsiteY3" fmla="*/ 729388 h 2397284"/>
                <a:gd name="connsiteX4" fmla="*/ 1406731 w 2209529"/>
                <a:gd name="connsiteY4" fmla="*/ 0 h 2397284"/>
                <a:gd name="connsiteX5" fmla="*/ 2209529 w 2209529"/>
                <a:gd name="connsiteY5" fmla="*/ 696401 h 2397284"/>
                <a:gd name="connsiteX6" fmla="*/ 2209529 w 2209529"/>
                <a:gd name="connsiteY6" fmla="*/ 2397284 h 2397284"/>
                <a:gd name="connsiteX7" fmla="*/ 1115822 w 2209529"/>
                <a:gd name="connsiteY7" fmla="*/ 2397284 h 2397284"/>
                <a:gd name="connsiteX8" fmla="*/ 516470 w 2209529"/>
                <a:gd name="connsiteY8" fmla="*/ 1877366 h 2397284"/>
                <a:gd name="connsiteX9" fmla="*/ 544544 w 2209529"/>
                <a:gd name="connsiteY9" fmla="*/ 1894342 h 2397284"/>
                <a:gd name="connsiteX10" fmla="*/ 604631 w 2209529"/>
                <a:gd name="connsiteY10" fmla="*/ 1906211 h 2397284"/>
                <a:gd name="connsiteX11" fmla="*/ 698842 w 2209529"/>
                <a:gd name="connsiteY11" fmla="*/ 1910662 h 2397284"/>
                <a:gd name="connsiteX12" fmla="*/ 793052 w 2209529"/>
                <a:gd name="connsiteY12" fmla="*/ 1906211 h 2397284"/>
                <a:gd name="connsiteX13" fmla="*/ 853139 w 2209529"/>
                <a:gd name="connsiteY13" fmla="*/ 1894342 h 2397284"/>
                <a:gd name="connsiteX14" fmla="*/ 885037 w 2209529"/>
                <a:gd name="connsiteY14" fmla="*/ 1875054 h 2397284"/>
                <a:gd name="connsiteX15" fmla="*/ 894681 w 2209529"/>
                <a:gd name="connsiteY15" fmla="*/ 1848349 h 2397284"/>
                <a:gd name="connsiteX16" fmla="*/ 894681 w 2209529"/>
                <a:gd name="connsiteY16" fmla="*/ 300922 h 2397284"/>
                <a:gd name="connsiteX17" fmla="*/ 1375377 w 2209529"/>
                <a:gd name="connsiteY17" fmla="*/ 300922 h 2397284"/>
                <a:gd name="connsiteX18" fmla="*/ 1399857 w 2209529"/>
                <a:gd name="connsiteY18" fmla="*/ 292021 h 2397284"/>
                <a:gd name="connsiteX19" fmla="*/ 1418402 w 2209529"/>
                <a:gd name="connsiteY19" fmla="*/ 264573 h 2397284"/>
                <a:gd name="connsiteX20" fmla="*/ 1429530 w 2209529"/>
                <a:gd name="connsiteY20" fmla="*/ 215614 h 2397284"/>
                <a:gd name="connsiteX21" fmla="*/ 1433239 w 2209529"/>
                <a:gd name="connsiteY21" fmla="*/ 142174 h 2397284"/>
                <a:gd name="connsiteX22" fmla="*/ 1429530 w 2209529"/>
                <a:gd name="connsiteY22" fmla="*/ 66509 h 2397284"/>
                <a:gd name="connsiteX23" fmla="*/ 1418402 w 2209529"/>
                <a:gd name="connsiteY23" fmla="*/ 16807 h 2397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09529" h="2397284">
                  <a:moveTo>
                    <a:pt x="0" y="293050"/>
                  </a:moveTo>
                  <a:lnTo>
                    <a:pt x="22306" y="300922"/>
                  </a:lnTo>
                  <a:lnTo>
                    <a:pt x="503003" y="300922"/>
                  </a:lnTo>
                  <a:lnTo>
                    <a:pt x="503003" y="729388"/>
                  </a:lnTo>
                  <a:close/>
                  <a:moveTo>
                    <a:pt x="1406731" y="0"/>
                  </a:moveTo>
                  <a:lnTo>
                    <a:pt x="2209529" y="696401"/>
                  </a:lnTo>
                  <a:lnTo>
                    <a:pt x="2209529" y="2397284"/>
                  </a:lnTo>
                  <a:lnTo>
                    <a:pt x="1115822" y="2397284"/>
                  </a:lnTo>
                  <a:lnTo>
                    <a:pt x="516470" y="1877366"/>
                  </a:lnTo>
                  <a:lnTo>
                    <a:pt x="544544" y="1894342"/>
                  </a:lnTo>
                  <a:cubicBezTo>
                    <a:pt x="559380" y="1899287"/>
                    <a:pt x="579409" y="1903243"/>
                    <a:pt x="604631" y="1906211"/>
                  </a:cubicBezTo>
                  <a:cubicBezTo>
                    <a:pt x="629853" y="1909178"/>
                    <a:pt x="661256" y="1910662"/>
                    <a:pt x="698842" y="1910662"/>
                  </a:cubicBezTo>
                  <a:cubicBezTo>
                    <a:pt x="736427" y="1910662"/>
                    <a:pt x="767831" y="1909178"/>
                    <a:pt x="793052" y="1906211"/>
                  </a:cubicBezTo>
                  <a:cubicBezTo>
                    <a:pt x="818274" y="1903243"/>
                    <a:pt x="838303" y="1899287"/>
                    <a:pt x="853139" y="1894342"/>
                  </a:cubicBezTo>
                  <a:cubicBezTo>
                    <a:pt x="867976" y="1889396"/>
                    <a:pt x="878608" y="1882967"/>
                    <a:pt x="885037" y="1875054"/>
                  </a:cubicBezTo>
                  <a:cubicBezTo>
                    <a:pt x="891466" y="1867142"/>
                    <a:pt x="894681" y="1858240"/>
                    <a:pt x="894681" y="1848349"/>
                  </a:cubicBezTo>
                  <a:lnTo>
                    <a:pt x="894681" y="300922"/>
                  </a:lnTo>
                  <a:lnTo>
                    <a:pt x="1375377" y="300922"/>
                  </a:lnTo>
                  <a:cubicBezTo>
                    <a:pt x="1384279" y="300922"/>
                    <a:pt x="1392439" y="297955"/>
                    <a:pt x="1399857" y="292021"/>
                  </a:cubicBezTo>
                  <a:cubicBezTo>
                    <a:pt x="1407275" y="286086"/>
                    <a:pt x="1413457" y="276937"/>
                    <a:pt x="1418402" y="264573"/>
                  </a:cubicBezTo>
                  <a:cubicBezTo>
                    <a:pt x="1423348" y="252210"/>
                    <a:pt x="1427057" y="235890"/>
                    <a:pt x="1429530" y="215614"/>
                  </a:cubicBezTo>
                  <a:cubicBezTo>
                    <a:pt x="1432003" y="195337"/>
                    <a:pt x="1433239" y="170857"/>
                    <a:pt x="1433239" y="142174"/>
                  </a:cubicBezTo>
                  <a:cubicBezTo>
                    <a:pt x="1433239" y="112501"/>
                    <a:pt x="1432003" y="87280"/>
                    <a:pt x="1429530" y="66509"/>
                  </a:cubicBezTo>
                  <a:cubicBezTo>
                    <a:pt x="1427057" y="45738"/>
                    <a:pt x="1423348" y="29171"/>
                    <a:pt x="1418402" y="16807"/>
                  </a:cubicBezTo>
                  <a:close/>
                </a:path>
              </a:pathLst>
            </a:custGeom>
            <a:solidFill>
              <a:srgbClr val="000000">
                <a:alpha val="20000"/>
              </a:srgbClr>
            </a:solidFill>
            <a:ln w="12700" cap="flat" cmpd="sng" algn="ctr">
              <a:noFill/>
              <a:prstDash val="solid"/>
              <a:miter lim="800000"/>
            </a:ln>
            <a:effectLst/>
          </p:spPr>
          <p:txBody>
            <a:bodyPr wrap="square" rtlCol="0" anchor="ctr">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endParaRPr lang="en-US" kern="0" dirty="0">
                <a:solidFill>
                  <a:prstClr val="white"/>
                </a:solidFill>
              </a:endParaRPr>
            </a:p>
          </p:txBody>
        </p:sp>
      </p:grpSp>
      <p:sp>
        <p:nvSpPr>
          <p:cNvPr id="3" name="日期版面配置區 2">
            <a:extLst>
              <a:ext uri="{FF2B5EF4-FFF2-40B4-BE49-F238E27FC236}">
                <a16:creationId xmlns:a16="http://schemas.microsoft.com/office/drawing/2014/main" id="{AF22C24A-922A-4748-B13D-864FCC271A04}"/>
              </a:ext>
            </a:extLst>
          </p:cNvPr>
          <p:cNvSpPr>
            <a:spLocks noGrp="1"/>
          </p:cNvSpPr>
          <p:nvPr>
            <p:ph type="dt" sz="half" idx="10"/>
          </p:nvPr>
        </p:nvSpPr>
        <p:spPr/>
        <p:txBody>
          <a:bodyPr/>
          <a:lstStyle/>
          <a:p>
            <a:fld id="{A4B61009-2AAD-4AC4-AD4D-582C6ABF3DA6}" type="datetime1">
              <a:rPr lang="en-US" smtClean="0"/>
              <a:t>1/1/2018</a:t>
            </a:fld>
            <a:endParaRPr lang="en-US"/>
          </a:p>
        </p:txBody>
      </p:sp>
      <p:sp>
        <p:nvSpPr>
          <p:cNvPr id="6" name="投影片編號版面配置區 5">
            <a:extLst>
              <a:ext uri="{FF2B5EF4-FFF2-40B4-BE49-F238E27FC236}">
                <a16:creationId xmlns:a16="http://schemas.microsoft.com/office/drawing/2014/main" id="{FB46F30E-8645-4DE5-BDE9-171D534CC72F}"/>
              </a:ext>
            </a:extLst>
          </p:cNvPr>
          <p:cNvSpPr>
            <a:spLocks noGrp="1"/>
          </p:cNvSpPr>
          <p:nvPr>
            <p:ph type="sldNum" sz="quarter" idx="12"/>
          </p:nvPr>
        </p:nvSpPr>
        <p:spPr/>
        <p:txBody>
          <a:bodyPr/>
          <a:lstStyle/>
          <a:p>
            <a:fld id="{90F1C0FF-B259-4CD8-8825-D6D2D53561F6}" type="slidenum">
              <a:rPr lang="en-US" smtClean="0"/>
              <a:t>11</a:t>
            </a:fld>
            <a:endParaRPr lang="en-US"/>
          </a:p>
        </p:txBody>
      </p:sp>
    </p:spTree>
    <p:extLst>
      <p:ext uri="{BB962C8B-B14F-4D97-AF65-F5344CB8AC3E}">
        <p14:creationId xmlns:p14="http://schemas.microsoft.com/office/powerpoint/2010/main" val="2153273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b="1" dirty="0"/>
              <a:t>Rapid Miner</a:t>
            </a:r>
            <a:r>
              <a:rPr lang="zh-TW" altLang="en-US" b="1" dirty="0"/>
              <a:t>和</a:t>
            </a:r>
            <a:r>
              <a:rPr lang="en-US" altLang="zh-TW" b="1" dirty="0"/>
              <a:t>S3</a:t>
            </a:r>
            <a:r>
              <a:rPr lang="zh-TW" altLang="en-US" b="1" dirty="0"/>
              <a:t>介紹</a:t>
            </a:r>
            <a:endParaRPr lang="en-US" b="1" dirty="0"/>
          </a:p>
        </p:txBody>
      </p:sp>
      <p:sp>
        <p:nvSpPr>
          <p:cNvPr id="4" name="Date Placeholder 3"/>
          <p:cNvSpPr>
            <a:spLocks noGrp="1"/>
          </p:cNvSpPr>
          <p:nvPr>
            <p:ph type="dt" sz="half" idx="10"/>
          </p:nvPr>
        </p:nvSpPr>
        <p:spPr/>
        <p:txBody>
          <a:bodyPr/>
          <a:lstStyle/>
          <a:p>
            <a:fld id="{F6709183-B840-43B8-B9F7-A3C5C8513C0E}" type="datetime1">
              <a:rPr lang="en-US" smtClean="0"/>
              <a:t>1/1/2018</a:t>
            </a:fld>
            <a:endParaRPr lang="en-US"/>
          </a:p>
        </p:txBody>
      </p:sp>
      <p:sp>
        <p:nvSpPr>
          <p:cNvPr id="5" name="Footer Placeholder 4"/>
          <p:cNvSpPr>
            <a:spLocks noGrp="1"/>
          </p:cNvSpPr>
          <p:nvPr>
            <p:ph type="ftr" sz="quarter" idx="11"/>
          </p:nvPr>
        </p:nvSpPr>
        <p:spPr/>
        <p:txBody>
          <a:bodyPr/>
          <a:lstStyle/>
          <a:p>
            <a:r>
              <a:rPr lang="en-US"/>
              <a:t>större - a multipurpose PowerPoint template</a:t>
            </a:r>
          </a:p>
        </p:txBody>
      </p:sp>
      <p:sp>
        <p:nvSpPr>
          <p:cNvPr id="6" name="Slide Number Placeholder 5"/>
          <p:cNvSpPr>
            <a:spLocks noGrp="1"/>
          </p:cNvSpPr>
          <p:nvPr>
            <p:ph type="sldNum" sz="quarter" idx="12"/>
          </p:nvPr>
        </p:nvSpPr>
        <p:spPr/>
        <p:txBody>
          <a:bodyPr/>
          <a:lstStyle/>
          <a:p>
            <a:fld id="{6E18DBF4-37B7-4C4F-9728-A1C100B177EE}" type="slidenum">
              <a:rPr lang="en-US" smtClean="0"/>
              <a:pPr/>
              <a:t>2</a:t>
            </a:fld>
            <a:endParaRPr lang="en-US"/>
          </a:p>
        </p:txBody>
      </p:sp>
      <p:sp>
        <p:nvSpPr>
          <p:cNvPr id="3" name="Text Placeholder 2"/>
          <p:cNvSpPr>
            <a:spLocks noGrp="1"/>
          </p:cNvSpPr>
          <p:nvPr>
            <p:ph type="body" sz="quarter" idx="26"/>
          </p:nvPr>
        </p:nvSpPr>
        <p:spPr>
          <a:xfrm>
            <a:off x="482600" y="3959455"/>
            <a:ext cx="5671710" cy="1750929"/>
          </a:xfrm>
          <a:ln>
            <a:solidFill>
              <a:schemeClr val="accent3">
                <a:lumMod val="50000"/>
              </a:schemeClr>
            </a:solidFill>
          </a:ln>
        </p:spPr>
        <p:txBody>
          <a:bodyPr/>
          <a:lstStyle/>
          <a:p>
            <a:pPr>
              <a:lnSpc>
                <a:spcPct val="150000"/>
              </a:lnSpc>
            </a:pPr>
            <a:r>
              <a:rPr lang="en-US" altLang="zh-TW" sz="2000" dirty="0"/>
              <a:t>Amazon S3 </a:t>
            </a:r>
            <a:r>
              <a:rPr lang="zh-TW" altLang="en-US" dirty="0"/>
              <a:t>是專為從任何位置存放和擷取任何數量資料所建立的物件儲存 </a:t>
            </a:r>
            <a:r>
              <a:rPr lang="en-US" altLang="zh-TW" dirty="0"/>
              <a:t>– </a:t>
            </a:r>
            <a:r>
              <a:rPr lang="zh-TW" altLang="en-US" dirty="0"/>
              <a:t>網站和行動應用程式、公司應用程式，以及來自 </a:t>
            </a:r>
            <a:r>
              <a:rPr lang="en-US" altLang="zh-TW" dirty="0"/>
              <a:t>IoT </a:t>
            </a:r>
            <a:r>
              <a:rPr lang="zh-TW" altLang="en-US" dirty="0"/>
              <a:t>感應器或裝置的資料。</a:t>
            </a:r>
            <a:endParaRPr lang="en-US" altLang="zh-TW" dirty="0"/>
          </a:p>
          <a:p>
            <a:pPr>
              <a:lnSpc>
                <a:spcPct val="150000"/>
              </a:lnSpc>
            </a:pPr>
            <a:r>
              <a:rPr lang="en-US" b="1" dirty="0"/>
              <a:t>(</a:t>
            </a:r>
            <a:r>
              <a:rPr lang="zh-TW" altLang="en-US" b="1" dirty="0"/>
              <a:t>簡單來說就是一個雲端儲存空間</a:t>
            </a:r>
            <a:r>
              <a:rPr lang="en-US" altLang="zh-TW" b="1" dirty="0"/>
              <a:t>)</a:t>
            </a:r>
            <a:endParaRPr lang="en-US" b="1" dirty="0"/>
          </a:p>
        </p:txBody>
      </p:sp>
      <p:sp>
        <p:nvSpPr>
          <p:cNvPr id="9" name="Text Placeholder 8"/>
          <p:cNvSpPr>
            <a:spLocks noGrp="1"/>
          </p:cNvSpPr>
          <p:nvPr>
            <p:ph type="body" sz="quarter" idx="29"/>
          </p:nvPr>
        </p:nvSpPr>
        <p:spPr>
          <a:xfrm>
            <a:off x="7024197" y="3959453"/>
            <a:ext cx="4684076" cy="2214965"/>
          </a:xfrm>
          <a:ln>
            <a:solidFill>
              <a:schemeClr val="accent3">
                <a:lumMod val="50000"/>
              </a:schemeClr>
            </a:solidFill>
          </a:ln>
        </p:spPr>
        <p:txBody>
          <a:bodyPr/>
          <a:lstStyle/>
          <a:p>
            <a:r>
              <a:rPr lang="zh-TW" altLang="en-US" dirty="0"/>
              <a:t>該工具是用 </a:t>
            </a:r>
            <a:r>
              <a:rPr lang="en-US" altLang="zh-TW" dirty="0"/>
              <a:t>Java </a:t>
            </a:r>
            <a:r>
              <a:rPr lang="zh-TW" altLang="en-US" dirty="0"/>
              <a:t>語言編寫的，通過基於模板的框架提供先進的分析技術。該款工具最大的好處就是，用戶無需寫任何代碼。它是作為一個服務提供，而不是一款本地軟體。值得一提的是，該工具在數據挖掘工具榜上位列榜首。</a:t>
            </a:r>
          </a:p>
          <a:p>
            <a:r>
              <a:rPr lang="zh-TW" altLang="en-US" dirty="0"/>
              <a:t>另外，除了數據挖掘，</a:t>
            </a:r>
            <a:r>
              <a:rPr lang="en-US" altLang="zh-TW" dirty="0" err="1"/>
              <a:t>RapidMiner</a:t>
            </a:r>
            <a:r>
              <a:rPr lang="en-US" altLang="zh-TW" dirty="0"/>
              <a:t> </a:t>
            </a:r>
            <a:r>
              <a:rPr lang="zh-TW" altLang="en-US" dirty="0"/>
              <a:t>還提供如數據預處理和可視化、預測分析和統計建模、評估和部署等功能。更厲害的是它還提供來自 </a:t>
            </a:r>
            <a:r>
              <a:rPr lang="en-US" altLang="zh-TW" dirty="0"/>
              <a:t>WEKA(</a:t>
            </a:r>
            <a:r>
              <a:rPr lang="zh-TW" altLang="en-US" dirty="0"/>
              <a:t>一種智能分析環境</a:t>
            </a:r>
            <a:r>
              <a:rPr lang="en-US" altLang="zh-TW" dirty="0"/>
              <a:t>)</a:t>
            </a:r>
            <a:r>
              <a:rPr lang="zh-TW" altLang="en-US" dirty="0"/>
              <a:t>和 </a:t>
            </a:r>
            <a:r>
              <a:rPr lang="en-US" altLang="zh-TW" dirty="0"/>
              <a:t>R </a:t>
            </a:r>
            <a:r>
              <a:rPr lang="zh-TW" altLang="en-US" dirty="0"/>
              <a:t>腳本的學習方案、模型和算法。</a:t>
            </a:r>
          </a:p>
        </p:txBody>
      </p:sp>
      <p:sp>
        <p:nvSpPr>
          <p:cNvPr id="10" name="Text Placeholder 9"/>
          <p:cNvSpPr>
            <a:spLocks noGrp="1"/>
          </p:cNvSpPr>
          <p:nvPr>
            <p:ph type="body" sz="quarter" idx="30"/>
          </p:nvPr>
        </p:nvSpPr>
        <p:spPr/>
        <p:txBody>
          <a:bodyPr/>
          <a:lstStyle/>
          <a:p>
            <a:r>
              <a:rPr lang="en-US" b="1" dirty="0"/>
              <a:t>Rapid</a:t>
            </a:r>
            <a:r>
              <a:rPr lang="zh-TW" altLang="en-US" b="1" dirty="0"/>
              <a:t> </a:t>
            </a:r>
            <a:r>
              <a:rPr lang="en-US" b="1" dirty="0"/>
              <a:t>Miner</a:t>
            </a:r>
          </a:p>
        </p:txBody>
      </p:sp>
      <p:sp>
        <p:nvSpPr>
          <p:cNvPr id="11" name="Text Placeholder 10"/>
          <p:cNvSpPr>
            <a:spLocks noGrp="1"/>
          </p:cNvSpPr>
          <p:nvPr>
            <p:ph type="body" sz="quarter" idx="31"/>
          </p:nvPr>
        </p:nvSpPr>
        <p:spPr/>
        <p:txBody>
          <a:bodyPr/>
          <a:lstStyle/>
          <a:p>
            <a:r>
              <a:rPr lang="zh-TW" altLang="en-US" b="1" dirty="0"/>
              <a:t>採礦工具</a:t>
            </a:r>
            <a:endParaRPr lang="en-US" b="1" dirty="0"/>
          </a:p>
        </p:txBody>
      </p:sp>
      <p:sp>
        <p:nvSpPr>
          <p:cNvPr id="12" name="Text Placeholder 11"/>
          <p:cNvSpPr>
            <a:spLocks noGrp="1"/>
          </p:cNvSpPr>
          <p:nvPr>
            <p:ph type="body" sz="quarter" idx="18"/>
          </p:nvPr>
        </p:nvSpPr>
        <p:spPr/>
        <p:txBody>
          <a:bodyPr/>
          <a:lstStyle/>
          <a:p>
            <a:r>
              <a:rPr lang="en-US" altLang="zh-TW" b="1" dirty="0"/>
              <a:t>S3</a:t>
            </a:r>
            <a:endParaRPr lang="en-US" b="1" dirty="0"/>
          </a:p>
        </p:txBody>
      </p:sp>
      <p:sp>
        <p:nvSpPr>
          <p:cNvPr id="13" name="Text Placeholder 12"/>
          <p:cNvSpPr>
            <a:spLocks noGrp="1"/>
          </p:cNvSpPr>
          <p:nvPr>
            <p:ph type="body" sz="quarter" idx="22"/>
          </p:nvPr>
        </p:nvSpPr>
        <p:spPr/>
        <p:txBody>
          <a:bodyPr/>
          <a:lstStyle/>
          <a:p>
            <a:r>
              <a:rPr lang="zh-TW" altLang="en-US" b="1" dirty="0"/>
              <a:t>儲存工具</a:t>
            </a:r>
            <a:endParaRPr lang="en-US" b="1" dirty="0"/>
          </a:p>
        </p:txBody>
      </p:sp>
      <p:pic>
        <p:nvPicPr>
          <p:cNvPr id="17" name="圖片版面配置區 16">
            <a:extLst>
              <a:ext uri="{FF2B5EF4-FFF2-40B4-BE49-F238E27FC236}">
                <a16:creationId xmlns:a16="http://schemas.microsoft.com/office/drawing/2014/main" id="{27CDD8F8-754E-484C-A2FA-4F628D7A7388}"/>
              </a:ext>
            </a:extLst>
          </p:cNvPr>
          <p:cNvPicPr>
            <a:picLocks noGrp="1" noChangeAspect="1"/>
          </p:cNvPicPr>
          <p:nvPr>
            <p:ph type="pic" sz="quarter" idx="28"/>
          </p:nvPr>
        </p:nvPicPr>
        <p:blipFill>
          <a:blip r:embed="rId3">
            <a:extLst>
              <a:ext uri="{28A0092B-C50C-407E-A947-70E740481C1C}">
                <a14:useLocalDpi xmlns:a14="http://schemas.microsoft.com/office/drawing/2010/main" val="0"/>
              </a:ext>
            </a:extLst>
          </a:blip>
          <a:srcRect l="14220" r="14220"/>
          <a:stretch>
            <a:fillRect/>
          </a:stretch>
        </p:blipFill>
        <p:spPr>
          <a:xfrm>
            <a:off x="7027356" y="1901335"/>
            <a:ext cx="2600055" cy="1957811"/>
          </a:xfrm>
          <a:ln w="38100">
            <a:solidFill>
              <a:schemeClr val="accent1"/>
            </a:solidFill>
          </a:ln>
        </p:spPr>
      </p:pic>
      <p:pic>
        <p:nvPicPr>
          <p:cNvPr id="21" name="圖片版面配置區 20">
            <a:extLst>
              <a:ext uri="{FF2B5EF4-FFF2-40B4-BE49-F238E27FC236}">
                <a16:creationId xmlns:a16="http://schemas.microsoft.com/office/drawing/2014/main" id="{0908FB9B-BB72-4E79-BB73-97294A569CCF}"/>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t="16025" b="16025"/>
          <a:stretch>
            <a:fillRect/>
          </a:stretch>
        </p:blipFill>
        <p:spPr>
          <a:ln w="57150">
            <a:solidFill>
              <a:schemeClr val="accent1"/>
            </a:solidFill>
          </a:ln>
        </p:spPr>
      </p:pic>
    </p:spTree>
    <p:extLst>
      <p:ext uri="{BB962C8B-B14F-4D97-AF65-F5344CB8AC3E}">
        <p14:creationId xmlns:p14="http://schemas.microsoft.com/office/powerpoint/2010/main" val="2590037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en-US" b="1" dirty="0"/>
              <a:t>S3 (</a:t>
            </a:r>
            <a:r>
              <a:rPr lang="zh-TW" altLang="en-US" b="1" dirty="0"/>
              <a:t>使用前準備工作</a:t>
            </a:r>
            <a:r>
              <a:rPr lang="en-US" altLang="zh-TW" b="1" dirty="0"/>
              <a:t>)</a:t>
            </a:r>
            <a:endParaRPr lang="en-US" b="1" dirty="0"/>
          </a:p>
        </p:txBody>
      </p:sp>
      <p:sp>
        <p:nvSpPr>
          <p:cNvPr id="3" name="Date Placeholder 2"/>
          <p:cNvSpPr>
            <a:spLocks noGrp="1"/>
          </p:cNvSpPr>
          <p:nvPr>
            <p:ph type="dt" sz="half" idx="10"/>
          </p:nvPr>
        </p:nvSpPr>
        <p:spPr/>
        <p:txBody>
          <a:bodyPr/>
          <a:lstStyle/>
          <a:p>
            <a:fld id="{59208DC6-6CE7-4B90-8456-AF3C37F3CE2C}" type="datetime1">
              <a:rPr lang="en-US" smtClean="0"/>
              <a:t>1/1/2018</a:t>
            </a:fld>
            <a:endParaRPr lang="en-US"/>
          </a:p>
        </p:txBody>
      </p:sp>
      <p:sp>
        <p:nvSpPr>
          <p:cNvPr id="5" name="Slide Number Placeholder 4"/>
          <p:cNvSpPr>
            <a:spLocks noGrp="1"/>
          </p:cNvSpPr>
          <p:nvPr>
            <p:ph type="sldNum" sz="quarter" idx="12"/>
          </p:nvPr>
        </p:nvSpPr>
        <p:spPr/>
        <p:txBody>
          <a:bodyPr/>
          <a:lstStyle/>
          <a:p>
            <a:fld id="{6E18DBF4-37B7-4C4F-9728-A1C100B177EE}" type="slidenum">
              <a:rPr lang="en-US" smtClean="0"/>
              <a:pPr/>
              <a:t>3</a:t>
            </a:fld>
            <a:endParaRPr lang="en-US" dirty="0"/>
          </a:p>
        </p:txBody>
      </p:sp>
      <p:sp>
        <p:nvSpPr>
          <p:cNvPr id="10" name="Text Placeholder 9"/>
          <p:cNvSpPr>
            <a:spLocks noGrp="1"/>
          </p:cNvSpPr>
          <p:nvPr>
            <p:ph type="body" sz="quarter" idx="14"/>
          </p:nvPr>
        </p:nvSpPr>
        <p:spPr/>
        <p:txBody>
          <a:bodyPr>
            <a:normAutofit lnSpcReduction="10000"/>
          </a:bodyPr>
          <a:lstStyle/>
          <a:p>
            <a:pPr marL="457200" indent="-457200">
              <a:buFont typeface="+mj-lt"/>
              <a:buAutoNum type="arabicPeriod"/>
            </a:pPr>
            <a:r>
              <a:rPr lang="zh-TW" altLang="en-US" sz="2000" dirty="0"/>
              <a:t>第一步驟開通</a:t>
            </a:r>
            <a:r>
              <a:rPr lang="en-US" altLang="zh-TW" sz="2000" dirty="0"/>
              <a:t>AWS</a:t>
            </a:r>
            <a:r>
              <a:rPr lang="zh-TW" altLang="en-US" sz="2000" dirty="0"/>
              <a:t>帳號，請點選</a:t>
            </a:r>
            <a:r>
              <a:rPr lang="zh-TW" altLang="en-US" sz="2000" dirty="0">
                <a:hlinkClick r:id="rId3"/>
              </a:rPr>
              <a:t>這裡</a:t>
            </a:r>
            <a:r>
              <a:rPr lang="en-US" altLang="zh-TW" sz="2000" dirty="0"/>
              <a:t>(</a:t>
            </a:r>
            <a:r>
              <a:rPr lang="en-US" sz="2000" dirty="0"/>
              <a:t> </a:t>
            </a:r>
            <a:r>
              <a:rPr lang="en-US" altLang="zh-TW" sz="2000" dirty="0"/>
              <a:t>(</a:t>
            </a:r>
            <a:r>
              <a:rPr lang="zh-TW" altLang="en-US" sz="2000" dirty="0"/>
              <a:t>開通後一個月</a:t>
            </a:r>
            <a:r>
              <a:rPr lang="en-US" altLang="zh-TW" sz="2000" dirty="0"/>
              <a:t>5G</a:t>
            </a:r>
            <a:r>
              <a:rPr lang="zh-TW" altLang="en-US" sz="2000" dirty="0"/>
              <a:t>空間免費</a:t>
            </a:r>
            <a:r>
              <a:rPr lang="en-US" altLang="zh-TW" sz="2000" dirty="0"/>
              <a:t>)</a:t>
            </a:r>
          </a:p>
          <a:p>
            <a:pPr marL="457200" indent="-457200">
              <a:buFont typeface="+mj-lt"/>
              <a:buAutoNum type="arabicPeriod"/>
            </a:pPr>
            <a:r>
              <a:rPr lang="zh-TW" altLang="en-US" sz="2000" dirty="0"/>
              <a:t>開通後進入點選上方的帳號頁面並選擇</a:t>
            </a:r>
            <a:r>
              <a:rPr lang="en-US" altLang="zh-TW" sz="2000" b="1" dirty="0"/>
              <a:t>My Security Credentials</a:t>
            </a:r>
            <a:r>
              <a:rPr lang="zh-TW" altLang="en-US" sz="2000" dirty="0"/>
              <a:t>取得</a:t>
            </a:r>
            <a:r>
              <a:rPr lang="en-US" altLang="zh-TW" sz="2000" dirty="0"/>
              <a:t>IAM</a:t>
            </a:r>
            <a:r>
              <a:rPr lang="zh-TW" altLang="en-US" sz="2000" dirty="0"/>
              <a:t>公鑰和私鑰</a:t>
            </a:r>
            <a:r>
              <a:rPr lang="en-US" altLang="zh-TW" sz="2000" dirty="0"/>
              <a:t>(</a:t>
            </a:r>
            <a:r>
              <a:rPr lang="zh-TW" altLang="en-US" sz="2000" dirty="0"/>
              <a:t>此密碼為給外部軟體連結</a:t>
            </a:r>
            <a:r>
              <a:rPr lang="en-US" altLang="zh-TW" sz="2000" dirty="0"/>
              <a:t>AWS</a:t>
            </a:r>
            <a:r>
              <a:rPr lang="zh-TW" altLang="en-US" sz="2000" dirty="0"/>
              <a:t>開發工具使用</a:t>
            </a:r>
            <a:r>
              <a:rPr lang="en-US" altLang="zh-TW" sz="2000" dirty="0"/>
              <a:t>)</a:t>
            </a:r>
          </a:p>
          <a:p>
            <a:pPr marL="457200" indent="-457200">
              <a:buFont typeface="+mj-lt"/>
              <a:buAutoNum type="arabicPeriod"/>
            </a:pPr>
            <a:endParaRPr lang="en-US" altLang="zh-TW" sz="2000" b="1" dirty="0"/>
          </a:p>
          <a:p>
            <a:pPr marL="457200" indent="-457200">
              <a:buFont typeface="+mj-lt"/>
              <a:buAutoNum type="arabicPeriod"/>
            </a:pPr>
            <a:endParaRPr lang="en-US" altLang="zh-TW" sz="2000" b="1" dirty="0"/>
          </a:p>
          <a:p>
            <a:pPr marL="457200" indent="-457200">
              <a:buFont typeface="+mj-lt"/>
              <a:buAutoNum type="arabicPeriod"/>
            </a:pPr>
            <a:endParaRPr lang="en-US" altLang="zh-TW" sz="2000" b="1" dirty="0"/>
          </a:p>
          <a:p>
            <a:pPr marL="457200" indent="-457200">
              <a:buFont typeface="+mj-lt"/>
              <a:buAutoNum type="arabicPeriod"/>
            </a:pPr>
            <a:endParaRPr lang="en-US" altLang="zh-TW" sz="2000" b="1" dirty="0"/>
          </a:p>
          <a:p>
            <a:pPr marL="457200" indent="-457200">
              <a:buFont typeface="+mj-lt"/>
              <a:buAutoNum type="arabicPeriod"/>
            </a:pPr>
            <a:r>
              <a:rPr lang="zh-TW" altLang="en-US" sz="2000" dirty="0"/>
              <a:t>最多可以產生</a:t>
            </a:r>
            <a:r>
              <a:rPr lang="en-US" altLang="zh-TW" sz="2000" dirty="0"/>
              <a:t>2</a:t>
            </a:r>
            <a:r>
              <a:rPr lang="zh-TW" altLang="en-US" sz="2000" dirty="0"/>
              <a:t>組</a:t>
            </a:r>
            <a:r>
              <a:rPr lang="en-US" altLang="zh-TW" sz="2000" dirty="0"/>
              <a:t>keys</a:t>
            </a:r>
            <a:r>
              <a:rPr lang="zh-TW" altLang="en-US" sz="2000" dirty="0"/>
              <a:t>和密碼，產生完即可回到主控台</a:t>
            </a:r>
            <a:r>
              <a:rPr lang="en-US" altLang="zh-TW" sz="2000" dirty="0"/>
              <a:t>Console Home</a:t>
            </a:r>
            <a:r>
              <a:rPr lang="zh-TW" altLang="en-US" sz="2000" dirty="0"/>
              <a:t>並點選</a:t>
            </a:r>
            <a:r>
              <a:rPr lang="en-US" altLang="zh-TW" sz="2000" dirty="0"/>
              <a:t>S3(</a:t>
            </a:r>
            <a:r>
              <a:rPr lang="zh-TW" altLang="en-US" sz="2000" dirty="0"/>
              <a:t>在</a:t>
            </a:r>
            <a:r>
              <a:rPr lang="en-US" altLang="zh-TW" sz="2000" dirty="0"/>
              <a:t>Storage</a:t>
            </a:r>
            <a:r>
              <a:rPr lang="zh-TW" altLang="en-US" sz="2000" dirty="0"/>
              <a:t>裡面</a:t>
            </a:r>
            <a:r>
              <a:rPr lang="en-US" altLang="zh-TW" sz="2000" dirty="0"/>
              <a:t>)</a:t>
            </a:r>
          </a:p>
          <a:p>
            <a:pPr marL="0" indent="0">
              <a:buNone/>
            </a:pPr>
            <a:endParaRPr lang="en-US" sz="2000" dirty="0"/>
          </a:p>
        </p:txBody>
      </p:sp>
      <p:sp>
        <p:nvSpPr>
          <p:cNvPr id="12" name="Text Placeholder 11"/>
          <p:cNvSpPr>
            <a:spLocks noGrp="1"/>
          </p:cNvSpPr>
          <p:nvPr>
            <p:ph type="body" sz="quarter" idx="18"/>
          </p:nvPr>
        </p:nvSpPr>
        <p:spPr/>
        <p:txBody>
          <a:bodyPr/>
          <a:lstStyle/>
          <a:p>
            <a:r>
              <a:rPr lang="en-US" altLang="zh-TW" dirty="0"/>
              <a:t>S3</a:t>
            </a:r>
            <a:r>
              <a:rPr lang="zh-TW" altLang="en-US" dirty="0"/>
              <a:t>使用方式</a:t>
            </a:r>
            <a:endParaRPr lang="en-US" dirty="0"/>
          </a:p>
        </p:txBody>
      </p:sp>
      <p:sp>
        <p:nvSpPr>
          <p:cNvPr id="11" name="Text Placeholder 10"/>
          <p:cNvSpPr>
            <a:spLocks noGrp="1"/>
          </p:cNvSpPr>
          <p:nvPr>
            <p:ph type="body" sz="quarter" idx="15"/>
          </p:nvPr>
        </p:nvSpPr>
        <p:spPr/>
        <p:txBody>
          <a:bodyPr>
            <a:normAutofit fontScale="55000" lnSpcReduction="20000"/>
          </a:bodyPr>
          <a:lstStyle/>
          <a:p>
            <a:br>
              <a:rPr lang="en-US" dirty="0"/>
            </a:br>
            <a:r>
              <a:rPr lang="en-US" sz="2200" b="1" dirty="0"/>
              <a:t>Storage</a:t>
            </a:r>
          </a:p>
          <a:p>
            <a:r>
              <a:rPr lang="en-US" sz="2200" dirty="0">
                <a:hlinkClick r:id="rId4" tooltip="Scalable Storage in the Cloud"/>
              </a:rPr>
              <a:t>S3</a:t>
            </a:r>
            <a:endParaRPr lang="en-US" sz="2200" dirty="0"/>
          </a:p>
          <a:p>
            <a:r>
              <a:rPr lang="en-US" sz="2200" dirty="0">
                <a:hlinkClick r:id="rId5" tooltip="Managed File Storage for EC2"/>
              </a:rPr>
              <a:t>EFS</a:t>
            </a:r>
            <a:endParaRPr lang="en-US" sz="2200" dirty="0"/>
          </a:p>
          <a:p>
            <a:r>
              <a:rPr lang="en-US" sz="2200" dirty="0">
                <a:hlinkClick r:id="rId6" tooltip="Archive Storage in the Cloud"/>
              </a:rPr>
              <a:t>Glacier</a:t>
            </a:r>
            <a:endParaRPr lang="en-US" sz="2200" dirty="0"/>
          </a:p>
          <a:p>
            <a:r>
              <a:rPr lang="en-US" sz="2200" dirty="0">
                <a:hlinkClick r:id="rId7" tooltip="Hybrid Storage Integration"/>
              </a:rPr>
              <a:t>Storage Gateway</a:t>
            </a:r>
            <a:endParaRPr lang="en-US" sz="2200" dirty="0"/>
          </a:p>
          <a:p>
            <a:endParaRPr lang="en-US" dirty="0"/>
          </a:p>
        </p:txBody>
      </p:sp>
      <p:pic>
        <p:nvPicPr>
          <p:cNvPr id="6" name="圖片 5">
            <a:extLst>
              <a:ext uri="{FF2B5EF4-FFF2-40B4-BE49-F238E27FC236}">
                <a16:creationId xmlns:a16="http://schemas.microsoft.com/office/drawing/2014/main" id="{8601ED7C-A102-49C1-AE8A-39B728DE90B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75306" y="3912688"/>
            <a:ext cx="3641387" cy="1332359"/>
          </a:xfrm>
          <a:prstGeom prst="rect">
            <a:avLst/>
          </a:prstGeom>
        </p:spPr>
      </p:pic>
      <p:pic>
        <p:nvPicPr>
          <p:cNvPr id="14" name="圖片 13">
            <a:extLst>
              <a:ext uri="{FF2B5EF4-FFF2-40B4-BE49-F238E27FC236}">
                <a16:creationId xmlns:a16="http://schemas.microsoft.com/office/drawing/2014/main" id="{1CE47332-1900-4BAF-8695-797311C0BAF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1944" y="4009594"/>
            <a:ext cx="2816171" cy="1138549"/>
          </a:xfrm>
          <a:prstGeom prst="rect">
            <a:avLst/>
          </a:prstGeom>
        </p:spPr>
      </p:pic>
    </p:spTree>
    <p:extLst>
      <p:ext uri="{BB962C8B-B14F-4D97-AF65-F5344CB8AC3E}">
        <p14:creationId xmlns:p14="http://schemas.microsoft.com/office/powerpoint/2010/main" val="3499431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altLang="zh-TW" b="1" dirty="0"/>
              <a:t>S3</a:t>
            </a:r>
            <a:r>
              <a:rPr lang="zh-TW" altLang="en-US" b="1" dirty="0"/>
              <a:t> </a:t>
            </a:r>
            <a:r>
              <a:rPr lang="en-US" altLang="zh-TW" b="1" dirty="0"/>
              <a:t>(</a:t>
            </a:r>
            <a:r>
              <a:rPr lang="zh-TW" altLang="en-US" b="1" dirty="0"/>
              <a:t>建置步驟</a:t>
            </a:r>
            <a:r>
              <a:rPr lang="en-US" altLang="zh-TW" b="1" dirty="0"/>
              <a:t>)</a:t>
            </a:r>
            <a:endParaRPr lang="en-US" b="1" i="1" dirty="0"/>
          </a:p>
        </p:txBody>
      </p:sp>
      <p:sp>
        <p:nvSpPr>
          <p:cNvPr id="4" name="Date Placeholder 3"/>
          <p:cNvSpPr>
            <a:spLocks noGrp="1"/>
          </p:cNvSpPr>
          <p:nvPr>
            <p:ph type="dt" sz="half" idx="10"/>
          </p:nvPr>
        </p:nvSpPr>
        <p:spPr/>
        <p:txBody>
          <a:bodyPr/>
          <a:lstStyle/>
          <a:p>
            <a:fld id="{350FD77B-5C91-48D1-9567-8471ABE33704}" type="datetime1">
              <a:rPr lang="en-US" smtClean="0"/>
              <a:t>1/1/2018</a:t>
            </a:fld>
            <a:endParaRPr lang="en-US"/>
          </a:p>
        </p:txBody>
      </p:sp>
      <p:sp>
        <p:nvSpPr>
          <p:cNvPr id="6" name="Slide Number Placeholder 5"/>
          <p:cNvSpPr>
            <a:spLocks noGrp="1"/>
          </p:cNvSpPr>
          <p:nvPr>
            <p:ph type="sldNum" sz="quarter" idx="12"/>
          </p:nvPr>
        </p:nvSpPr>
        <p:spPr/>
        <p:txBody>
          <a:bodyPr/>
          <a:lstStyle/>
          <a:p>
            <a:fld id="{6E18DBF4-37B7-4C4F-9728-A1C100B177EE}" type="slidenum">
              <a:rPr lang="en-US" smtClean="0"/>
              <a:pPr/>
              <a:t>4</a:t>
            </a:fld>
            <a:endParaRPr lang="en-US"/>
          </a:p>
        </p:txBody>
      </p:sp>
      <p:sp>
        <p:nvSpPr>
          <p:cNvPr id="13" name="Text Placeholder 12"/>
          <p:cNvSpPr>
            <a:spLocks noGrp="1"/>
          </p:cNvSpPr>
          <p:nvPr>
            <p:ph type="body" sz="quarter" idx="22"/>
          </p:nvPr>
        </p:nvSpPr>
        <p:spPr>
          <a:xfrm>
            <a:off x="579705" y="3950472"/>
            <a:ext cx="2250959" cy="2515640"/>
          </a:xfrm>
        </p:spPr>
        <p:txBody>
          <a:bodyPr>
            <a:normAutofit/>
          </a:bodyPr>
          <a:lstStyle/>
          <a:p>
            <a:pPr marL="285750" indent="-285750" algn="l">
              <a:lnSpc>
                <a:spcPct val="110000"/>
              </a:lnSpc>
              <a:buFont typeface="Arial" panose="020B0604020202020204" pitchFamily="34" charset="0"/>
              <a:buChar char="•"/>
            </a:pPr>
            <a:r>
              <a:rPr lang="zh-TW" altLang="en-US" sz="1500" dirty="0">
                <a:solidFill>
                  <a:schemeClr val="tx1"/>
                </a:solidFill>
              </a:rPr>
              <a:t>創造一個新的儲存空間</a:t>
            </a:r>
            <a:r>
              <a:rPr lang="en-US" altLang="zh-TW" sz="1500" dirty="0">
                <a:solidFill>
                  <a:schemeClr val="tx1"/>
                </a:solidFill>
              </a:rPr>
              <a:t>(Create a New Bucket)</a:t>
            </a:r>
          </a:p>
          <a:p>
            <a:pPr marL="285750" indent="-285750" algn="l">
              <a:lnSpc>
                <a:spcPct val="110000"/>
              </a:lnSpc>
              <a:buFont typeface="Arial" panose="020B0604020202020204" pitchFamily="34" charset="0"/>
              <a:buChar char="•"/>
            </a:pPr>
            <a:r>
              <a:rPr lang="zh-TW" altLang="en-US" sz="1500" dirty="0">
                <a:solidFill>
                  <a:schemeClr val="tx1"/>
                </a:solidFill>
              </a:rPr>
              <a:t>命名以英文小寫和數字為主，不要跟其他人和自己的</a:t>
            </a:r>
            <a:r>
              <a:rPr lang="en-US" altLang="zh-TW" sz="1500" dirty="0">
                <a:solidFill>
                  <a:schemeClr val="tx1"/>
                </a:solidFill>
              </a:rPr>
              <a:t>bucket</a:t>
            </a:r>
            <a:r>
              <a:rPr lang="zh-TW" altLang="en-US" sz="1500" dirty="0">
                <a:solidFill>
                  <a:schemeClr val="tx1"/>
                </a:solidFill>
              </a:rPr>
              <a:t>重複</a:t>
            </a:r>
            <a:endParaRPr lang="en-US" altLang="zh-TW" sz="1500" dirty="0">
              <a:solidFill>
                <a:schemeClr val="tx1"/>
              </a:solidFill>
            </a:endParaRPr>
          </a:p>
          <a:p>
            <a:pPr marL="285750" indent="-285750" algn="l">
              <a:lnSpc>
                <a:spcPct val="110000"/>
              </a:lnSpc>
              <a:buFont typeface="Arial" panose="020B0604020202020204" pitchFamily="34" charset="0"/>
              <a:buChar char="•"/>
            </a:pPr>
            <a:r>
              <a:rPr lang="zh-TW" altLang="en-US" sz="1500" dirty="0">
                <a:solidFill>
                  <a:schemeClr val="tx1"/>
                </a:solidFill>
              </a:rPr>
              <a:t>然後一按</a:t>
            </a:r>
            <a:r>
              <a:rPr lang="en-US" altLang="zh-TW" sz="1500" dirty="0">
                <a:solidFill>
                  <a:schemeClr val="tx1"/>
                </a:solidFill>
              </a:rPr>
              <a:t>next</a:t>
            </a:r>
          </a:p>
          <a:p>
            <a:pPr algn="l"/>
            <a:endParaRPr lang="en-US" dirty="0"/>
          </a:p>
        </p:txBody>
      </p:sp>
      <p:sp>
        <p:nvSpPr>
          <p:cNvPr id="15" name="Text Placeholder 14"/>
          <p:cNvSpPr>
            <a:spLocks noGrp="1"/>
          </p:cNvSpPr>
          <p:nvPr>
            <p:ph type="body" sz="quarter" idx="25"/>
          </p:nvPr>
        </p:nvSpPr>
        <p:spPr>
          <a:xfrm>
            <a:off x="3403159" y="1310610"/>
            <a:ext cx="2333450" cy="1876118"/>
          </a:xfrm>
        </p:spPr>
        <p:txBody>
          <a:bodyPr>
            <a:normAutofit/>
          </a:bodyPr>
          <a:lstStyle/>
          <a:p>
            <a:pPr marL="285750" indent="-285750">
              <a:buFont typeface="Arial" panose="020B0604020202020204" pitchFamily="34" charset="0"/>
              <a:buChar char="•"/>
            </a:pPr>
            <a:endParaRPr lang="en-US" altLang="zh-TW" sz="1500" dirty="0"/>
          </a:p>
          <a:p>
            <a:pPr marL="285750" indent="-285750" algn="l">
              <a:lnSpc>
                <a:spcPct val="150000"/>
              </a:lnSpc>
              <a:buFont typeface="Arial" panose="020B0604020202020204" pitchFamily="34" charset="0"/>
              <a:buChar char="•"/>
            </a:pPr>
            <a:r>
              <a:rPr lang="zh-TW" altLang="en-US" sz="1500" dirty="0">
                <a:solidFill>
                  <a:schemeClr val="tx1"/>
                </a:solidFill>
              </a:rPr>
              <a:t>在創建</a:t>
            </a:r>
            <a:r>
              <a:rPr lang="en-US" altLang="zh-TW" sz="1500" dirty="0">
                <a:solidFill>
                  <a:schemeClr val="tx1"/>
                </a:solidFill>
              </a:rPr>
              <a:t>Bucket</a:t>
            </a:r>
            <a:r>
              <a:rPr lang="zh-TW" altLang="en-US" sz="1500" dirty="0">
                <a:solidFill>
                  <a:schemeClr val="tx1"/>
                </a:solidFill>
              </a:rPr>
              <a:t>的第</a:t>
            </a:r>
            <a:r>
              <a:rPr lang="en-US" altLang="zh-TW" sz="1500" dirty="0">
                <a:solidFill>
                  <a:schemeClr val="tx1"/>
                </a:solidFill>
              </a:rPr>
              <a:t>3</a:t>
            </a:r>
            <a:r>
              <a:rPr lang="zh-TW" altLang="en-US" sz="1500" dirty="0">
                <a:solidFill>
                  <a:schemeClr val="tx1"/>
                </a:solidFill>
              </a:rPr>
              <a:t>步，你可以新增共用的</a:t>
            </a:r>
            <a:r>
              <a:rPr lang="en-US" altLang="zh-TW" sz="1500" dirty="0">
                <a:solidFill>
                  <a:schemeClr val="tx1"/>
                </a:solidFill>
              </a:rPr>
              <a:t>Users</a:t>
            </a:r>
            <a:r>
              <a:rPr lang="zh-TW" altLang="en-US" sz="1500" dirty="0">
                <a:solidFill>
                  <a:schemeClr val="tx1"/>
                </a:solidFill>
              </a:rPr>
              <a:t>們並給他們</a:t>
            </a:r>
            <a:r>
              <a:rPr lang="en-US" altLang="zh-TW" sz="1500" dirty="0">
                <a:solidFill>
                  <a:schemeClr val="tx1"/>
                </a:solidFill>
              </a:rPr>
              <a:t>Write</a:t>
            </a:r>
            <a:r>
              <a:rPr lang="zh-TW" altLang="en-US" sz="1500" dirty="0">
                <a:solidFill>
                  <a:schemeClr val="tx1"/>
                </a:solidFill>
              </a:rPr>
              <a:t>或是</a:t>
            </a:r>
            <a:r>
              <a:rPr lang="en-US" altLang="zh-TW" sz="1500" dirty="0">
                <a:solidFill>
                  <a:schemeClr val="tx1"/>
                </a:solidFill>
              </a:rPr>
              <a:t>Read</a:t>
            </a:r>
            <a:r>
              <a:rPr lang="zh-TW" altLang="en-US" sz="1500" dirty="0">
                <a:solidFill>
                  <a:schemeClr val="tx1"/>
                </a:solidFill>
              </a:rPr>
              <a:t>權限</a:t>
            </a:r>
            <a:endParaRPr lang="en-US" sz="1500" dirty="0">
              <a:solidFill>
                <a:schemeClr val="tx1"/>
              </a:solidFill>
            </a:endParaRPr>
          </a:p>
        </p:txBody>
      </p:sp>
      <p:sp>
        <p:nvSpPr>
          <p:cNvPr id="17" name="Text Placeholder 16"/>
          <p:cNvSpPr>
            <a:spLocks noGrp="1"/>
          </p:cNvSpPr>
          <p:nvPr>
            <p:ph type="body" sz="quarter" idx="28"/>
          </p:nvPr>
        </p:nvSpPr>
        <p:spPr>
          <a:xfrm>
            <a:off x="6454759" y="3950472"/>
            <a:ext cx="1965672" cy="780554"/>
          </a:xfrm>
        </p:spPr>
        <p:txBody>
          <a:bodyPr>
            <a:noAutofit/>
          </a:bodyPr>
          <a:lstStyle/>
          <a:p>
            <a:pPr marL="285750" indent="-285750" algn="l">
              <a:lnSpc>
                <a:spcPct val="150000"/>
              </a:lnSpc>
              <a:buFont typeface="Arial" panose="020B0604020202020204" pitchFamily="34" charset="0"/>
              <a:buChar char="•"/>
            </a:pPr>
            <a:r>
              <a:rPr lang="zh-TW" altLang="en-US" sz="1500" dirty="0">
                <a:solidFill>
                  <a:schemeClr val="tx1"/>
                </a:solidFill>
              </a:rPr>
              <a:t>選擇要建立資料的</a:t>
            </a:r>
            <a:r>
              <a:rPr lang="en-US" altLang="zh-TW" sz="1500" dirty="0">
                <a:solidFill>
                  <a:schemeClr val="tx1"/>
                </a:solidFill>
              </a:rPr>
              <a:t>Bucket</a:t>
            </a:r>
            <a:endParaRPr lang="en-US" sz="1500" dirty="0">
              <a:solidFill>
                <a:schemeClr val="tx1"/>
              </a:solidFill>
            </a:endParaRPr>
          </a:p>
        </p:txBody>
      </p:sp>
      <p:sp>
        <p:nvSpPr>
          <p:cNvPr id="14" name="Text Placeholder 13"/>
          <p:cNvSpPr>
            <a:spLocks noGrp="1"/>
          </p:cNvSpPr>
          <p:nvPr>
            <p:ph type="body" sz="quarter" idx="24"/>
          </p:nvPr>
        </p:nvSpPr>
        <p:spPr/>
        <p:txBody>
          <a:bodyPr>
            <a:normAutofit fontScale="85000" lnSpcReduction="20000"/>
          </a:bodyPr>
          <a:lstStyle/>
          <a:p>
            <a:r>
              <a:rPr lang="en-US" altLang="zh-TW" dirty="0"/>
              <a:t>STEP2</a:t>
            </a:r>
            <a:endParaRPr lang="en-US" dirty="0"/>
          </a:p>
        </p:txBody>
      </p:sp>
      <p:sp>
        <p:nvSpPr>
          <p:cNvPr id="18" name="Text Placeholder 17"/>
          <p:cNvSpPr>
            <a:spLocks noGrp="1"/>
          </p:cNvSpPr>
          <p:nvPr>
            <p:ph type="body" sz="quarter" idx="30"/>
          </p:nvPr>
        </p:nvSpPr>
        <p:spPr/>
        <p:txBody>
          <a:bodyPr>
            <a:normAutofit fontScale="85000" lnSpcReduction="20000"/>
          </a:bodyPr>
          <a:lstStyle/>
          <a:p>
            <a:r>
              <a:rPr lang="en-US" dirty="0"/>
              <a:t>STEP4</a:t>
            </a:r>
          </a:p>
        </p:txBody>
      </p:sp>
      <p:sp>
        <p:nvSpPr>
          <p:cNvPr id="12" name="Text Placeholder 11"/>
          <p:cNvSpPr>
            <a:spLocks noGrp="1"/>
          </p:cNvSpPr>
          <p:nvPr>
            <p:ph type="body" sz="quarter" idx="18"/>
          </p:nvPr>
        </p:nvSpPr>
        <p:spPr/>
        <p:txBody>
          <a:bodyPr>
            <a:normAutofit fontScale="85000" lnSpcReduction="20000"/>
          </a:bodyPr>
          <a:lstStyle/>
          <a:p>
            <a:r>
              <a:rPr lang="en-US" altLang="zh-TW" dirty="0"/>
              <a:t>STEP1</a:t>
            </a:r>
            <a:endParaRPr lang="en-US" dirty="0"/>
          </a:p>
        </p:txBody>
      </p:sp>
      <p:sp>
        <p:nvSpPr>
          <p:cNvPr id="16" name="Text Placeholder 15"/>
          <p:cNvSpPr>
            <a:spLocks noGrp="1"/>
          </p:cNvSpPr>
          <p:nvPr>
            <p:ph type="body" sz="quarter" idx="27"/>
          </p:nvPr>
        </p:nvSpPr>
        <p:spPr/>
        <p:txBody>
          <a:bodyPr>
            <a:normAutofit fontScale="85000" lnSpcReduction="20000"/>
          </a:bodyPr>
          <a:lstStyle/>
          <a:p>
            <a:r>
              <a:rPr lang="en-US" dirty="0"/>
              <a:t>STEP3</a:t>
            </a:r>
          </a:p>
        </p:txBody>
      </p:sp>
      <p:pic>
        <p:nvPicPr>
          <p:cNvPr id="11" name="圖片版面配置區 10">
            <a:extLst>
              <a:ext uri="{FF2B5EF4-FFF2-40B4-BE49-F238E27FC236}">
                <a16:creationId xmlns:a16="http://schemas.microsoft.com/office/drawing/2014/main" id="{AC5FE700-1814-457F-A423-128F7D68C180}"/>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19454" r="19454"/>
          <a:stretch>
            <a:fillRect/>
          </a:stretch>
        </p:blipFill>
        <p:spPr>
          <a:xfrm>
            <a:off x="351302" y="1205806"/>
            <a:ext cx="2717955" cy="2046588"/>
          </a:xfrm>
          <a:ln w="38100">
            <a:solidFill>
              <a:schemeClr val="accent1">
                <a:lumMod val="75000"/>
              </a:schemeClr>
            </a:solidFill>
          </a:ln>
        </p:spPr>
      </p:pic>
      <p:pic>
        <p:nvPicPr>
          <p:cNvPr id="21" name="圖片版面配置區 20">
            <a:extLst>
              <a:ext uri="{FF2B5EF4-FFF2-40B4-BE49-F238E27FC236}">
                <a16:creationId xmlns:a16="http://schemas.microsoft.com/office/drawing/2014/main" id="{92D0185C-44E0-481A-B1D3-E1E9B2C536EF}"/>
              </a:ext>
            </a:extLst>
          </p:cNvPr>
          <p:cNvPicPr>
            <a:picLocks noGrp="1" noChangeAspect="1"/>
          </p:cNvPicPr>
          <p:nvPr>
            <p:ph type="pic" sz="quarter" idx="23"/>
          </p:nvPr>
        </p:nvPicPr>
        <p:blipFill>
          <a:blip r:embed="rId4">
            <a:extLst>
              <a:ext uri="{28A0092B-C50C-407E-A947-70E740481C1C}">
                <a14:useLocalDpi xmlns:a14="http://schemas.microsoft.com/office/drawing/2010/main" val="0"/>
              </a:ext>
            </a:extLst>
          </a:blip>
          <a:srcRect l="18661" r="18661"/>
          <a:stretch>
            <a:fillRect/>
          </a:stretch>
        </p:blipFill>
        <p:spPr>
          <a:xfrm>
            <a:off x="3167479" y="3973097"/>
            <a:ext cx="2880770" cy="2169186"/>
          </a:xfrm>
          <a:ln w="38100">
            <a:solidFill>
              <a:schemeClr val="accent1">
                <a:lumMod val="75000"/>
              </a:schemeClr>
            </a:solidFill>
          </a:ln>
        </p:spPr>
      </p:pic>
      <p:pic>
        <p:nvPicPr>
          <p:cNvPr id="37" name="圖片版面配置區 36">
            <a:extLst>
              <a:ext uri="{FF2B5EF4-FFF2-40B4-BE49-F238E27FC236}">
                <a16:creationId xmlns:a16="http://schemas.microsoft.com/office/drawing/2014/main" id="{CEF290F7-D995-4527-BFFD-EB2B91CC313C}"/>
              </a:ext>
            </a:extLst>
          </p:cNvPr>
          <p:cNvPicPr>
            <a:picLocks noGrp="1" noChangeAspect="1"/>
          </p:cNvPicPr>
          <p:nvPr>
            <p:ph type="pic" sz="quarter" idx="29"/>
          </p:nvPr>
        </p:nvPicPr>
        <p:blipFill>
          <a:blip r:embed="rId5">
            <a:extLst>
              <a:ext uri="{28A0092B-C50C-407E-A947-70E740481C1C}">
                <a14:useLocalDpi xmlns:a14="http://schemas.microsoft.com/office/drawing/2010/main" val="0"/>
              </a:ext>
            </a:extLst>
          </a:blip>
          <a:stretch>
            <a:fillRect/>
          </a:stretch>
        </p:blipFill>
        <p:spPr>
          <a:xfrm>
            <a:off x="8308207" y="3904154"/>
            <a:ext cx="3810223" cy="1559692"/>
          </a:xfrm>
          <a:ln w="38100">
            <a:solidFill>
              <a:schemeClr val="accent1">
                <a:lumMod val="75000"/>
              </a:schemeClr>
            </a:solidFill>
          </a:ln>
        </p:spPr>
      </p:pic>
      <p:pic>
        <p:nvPicPr>
          <p:cNvPr id="35" name="圖片版面配置區 34">
            <a:extLst>
              <a:ext uri="{FF2B5EF4-FFF2-40B4-BE49-F238E27FC236}">
                <a16:creationId xmlns:a16="http://schemas.microsoft.com/office/drawing/2014/main" id="{D1DBBCC4-B3EF-41B7-B495-8123B779C09F}"/>
              </a:ext>
            </a:extLst>
          </p:cNvPr>
          <p:cNvPicPr>
            <a:picLocks noGrp="1" noChangeAspect="1"/>
          </p:cNvPicPr>
          <p:nvPr>
            <p:ph type="pic" sz="quarter" idx="26"/>
          </p:nvPr>
        </p:nvPicPr>
        <p:blipFill rotWithShape="1">
          <a:blip r:embed="rId6">
            <a:extLst>
              <a:ext uri="{BEBA8EAE-BF5A-486C-A8C5-ECC9F3942E4B}">
                <a14:imgProps xmlns:a14="http://schemas.microsoft.com/office/drawing/2010/main">
                  <a14:imgLayer r:embed="rId7">
                    <a14:imgEffect>
                      <a14:saturation sat="97000"/>
                    </a14:imgEffect>
                  </a14:imgLayer>
                </a14:imgProps>
              </a:ext>
              <a:ext uri="{28A0092B-C50C-407E-A947-70E740481C1C}">
                <a14:useLocalDpi xmlns:a14="http://schemas.microsoft.com/office/drawing/2010/main" val="0"/>
              </a:ext>
            </a:extLst>
          </a:blip>
          <a:srcRect l="4219" r="50783"/>
          <a:stretch/>
        </p:blipFill>
        <p:spPr>
          <a:xfrm>
            <a:off x="6048249" y="1168679"/>
            <a:ext cx="2780140" cy="2093413"/>
          </a:xfrm>
          <a:ln w="38100">
            <a:solidFill>
              <a:schemeClr val="accent1">
                <a:lumMod val="75000"/>
              </a:schemeClr>
            </a:solidFill>
          </a:ln>
        </p:spPr>
      </p:pic>
      <p:sp>
        <p:nvSpPr>
          <p:cNvPr id="38" name="Text Placeholder 18">
            <a:extLst>
              <a:ext uri="{FF2B5EF4-FFF2-40B4-BE49-F238E27FC236}">
                <a16:creationId xmlns:a16="http://schemas.microsoft.com/office/drawing/2014/main" id="{A9860CEE-5296-4B6D-89D5-2706D690CE92}"/>
              </a:ext>
            </a:extLst>
          </p:cNvPr>
          <p:cNvSpPr txBox="1">
            <a:spLocks/>
          </p:cNvSpPr>
          <p:nvPr/>
        </p:nvSpPr>
        <p:spPr>
          <a:xfrm>
            <a:off x="9143184" y="2154406"/>
            <a:ext cx="2371459" cy="1154574"/>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rgbClr val="8C9CA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lnSpc>
                <a:spcPct val="150000"/>
              </a:lnSpc>
              <a:buFont typeface="Arial" panose="020B0604020202020204" pitchFamily="34" charset="0"/>
              <a:buChar char="•"/>
            </a:pPr>
            <a:r>
              <a:rPr lang="zh-TW" altLang="en-US" sz="1500" dirty="0">
                <a:solidFill>
                  <a:schemeClr val="tx1"/>
                </a:solidFill>
              </a:rPr>
              <a:t>最後就可將所需的資料檔案放到這裡</a:t>
            </a:r>
            <a:endParaRPr lang="en-US" sz="1500" dirty="0">
              <a:solidFill>
                <a:schemeClr val="tx1"/>
              </a:solidFill>
            </a:endParaRPr>
          </a:p>
        </p:txBody>
      </p:sp>
    </p:spTree>
    <p:extLst>
      <p:ext uri="{BB962C8B-B14F-4D97-AF65-F5344CB8AC3E}">
        <p14:creationId xmlns:p14="http://schemas.microsoft.com/office/powerpoint/2010/main" val="20000549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normAutofit fontScale="90000"/>
          </a:bodyPr>
          <a:lstStyle/>
          <a:p>
            <a:r>
              <a:rPr lang="en-US" altLang="zh-TW" b="1" dirty="0"/>
              <a:t>Rapid Miner(</a:t>
            </a:r>
            <a:r>
              <a:rPr lang="zh-TW" altLang="en-US" b="1" dirty="0"/>
              <a:t>建置步驟</a:t>
            </a:r>
            <a:r>
              <a:rPr lang="en-US" altLang="zh-TW" b="1" dirty="0"/>
              <a:t>)</a:t>
            </a:r>
            <a:endParaRPr lang="en-US" dirty="0"/>
          </a:p>
        </p:txBody>
      </p:sp>
      <p:sp>
        <p:nvSpPr>
          <p:cNvPr id="3" name="Date Placeholder 2"/>
          <p:cNvSpPr>
            <a:spLocks noGrp="1"/>
          </p:cNvSpPr>
          <p:nvPr>
            <p:ph type="dt" sz="half" idx="10"/>
          </p:nvPr>
        </p:nvSpPr>
        <p:spPr/>
        <p:txBody>
          <a:bodyPr/>
          <a:lstStyle/>
          <a:p>
            <a:fld id="{235B5E37-D985-47BA-AEA9-A3909D1CD528}" type="datetime1">
              <a:rPr lang="en-US" smtClean="0"/>
              <a:t>1/1/2018</a:t>
            </a:fld>
            <a:endParaRPr lang="en-US"/>
          </a:p>
        </p:txBody>
      </p:sp>
      <p:sp>
        <p:nvSpPr>
          <p:cNvPr id="5" name="Slide Number Placeholder 4"/>
          <p:cNvSpPr>
            <a:spLocks noGrp="1"/>
          </p:cNvSpPr>
          <p:nvPr>
            <p:ph type="sldNum" sz="quarter" idx="12"/>
          </p:nvPr>
        </p:nvSpPr>
        <p:spPr/>
        <p:txBody>
          <a:bodyPr/>
          <a:lstStyle/>
          <a:p>
            <a:fld id="{6E18DBF4-37B7-4C4F-9728-A1C100B177EE}" type="slidenum">
              <a:rPr lang="en-US" smtClean="0"/>
              <a:pPr/>
              <a:t>5</a:t>
            </a:fld>
            <a:endParaRPr lang="en-US"/>
          </a:p>
        </p:txBody>
      </p:sp>
      <p:sp>
        <p:nvSpPr>
          <p:cNvPr id="16" name="Text Placeholder 15"/>
          <p:cNvSpPr>
            <a:spLocks noGrp="1"/>
          </p:cNvSpPr>
          <p:nvPr>
            <p:ph type="body" sz="quarter" idx="26"/>
          </p:nvPr>
        </p:nvSpPr>
        <p:spPr>
          <a:xfrm>
            <a:off x="4038600" y="1699007"/>
            <a:ext cx="2057400" cy="1957636"/>
          </a:xfrm>
        </p:spPr>
        <p:txBody>
          <a:bodyPr>
            <a:normAutofit/>
          </a:bodyPr>
          <a:lstStyle/>
          <a:p>
            <a:pPr marL="342900" indent="-342900" algn="l">
              <a:lnSpc>
                <a:spcPct val="150000"/>
              </a:lnSpc>
              <a:buAutoNum type="arabicPeriod"/>
            </a:pPr>
            <a:r>
              <a:rPr lang="zh-TW" altLang="en-US" sz="1600" b="1" dirty="0"/>
              <a:t>安裝</a:t>
            </a:r>
            <a:r>
              <a:rPr lang="en-US" altLang="zh-TW" sz="1600" b="1" dirty="0"/>
              <a:t>Rapid Miner</a:t>
            </a:r>
            <a:r>
              <a:rPr lang="zh-TW" altLang="en-US" sz="1600" b="1" dirty="0"/>
              <a:t> </a:t>
            </a:r>
            <a:r>
              <a:rPr lang="en-US" altLang="zh-TW" sz="1600" b="1" dirty="0"/>
              <a:t>Studio</a:t>
            </a:r>
          </a:p>
          <a:p>
            <a:pPr algn="l">
              <a:lnSpc>
                <a:spcPct val="150000"/>
              </a:lnSpc>
            </a:pPr>
            <a:r>
              <a:rPr lang="zh-TW" altLang="en-US" sz="1600" b="1" dirty="0"/>
              <a:t>     </a:t>
            </a:r>
            <a:r>
              <a:rPr lang="en-US" altLang="zh-TW" sz="1600" b="1" dirty="0"/>
              <a:t>-&gt; </a:t>
            </a:r>
            <a:r>
              <a:rPr lang="zh-TW" altLang="en-US" sz="1600" b="1" dirty="0"/>
              <a:t>按</a:t>
            </a:r>
            <a:r>
              <a:rPr lang="en-US" altLang="zh-TW" sz="1600" b="1" dirty="0">
                <a:solidFill>
                  <a:schemeClr val="accent2">
                    <a:lumMod val="20000"/>
                    <a:lumOff val="80000"/>
                  </a:schemeClr>
                </a:solidFill>
              </a:rPr>
              <a:t>(</a:t>
            </a:r>
            <a:r>
              <a:rPr lang="en-US" altLang="zh-TW" sz="1600" b="1" dirty="0">
                <a:solidFill>
                  <a:schemeClr val="accent2">
                    <a:lumMod val="20000"/>
                    <a:lumOff val="80000"/>
                  </a:schemeClr>
                </a:solidFill>
                <a:hlinkClick r:id="rId3"/>
              </a:rPr>
              <a:t>HERE</a:t>
            </a:r>
            <a:r>
              <a:rPr lang="zh-TW" altLang="en-US" sz="1600" b="1" dirty="0">
                <a:solidFill>
                  <a:schemeClr val="accent2">
                    <a:lumMod val="20000"/>
                    <a:lumOff val="80000"/>
                  </a:schemeClr>
                </a:solidFill>
              </a:rPr>
              <a:t> </a:t>
            </a:r>
            <a:r>
              <a:rPr lang="en-US" altLang="zh-TW" sz="1600" b="1" dirty="0">
                <a:solidFill>
                  <a:schemeClr val="accent2">
                    <a:lumMod val="20000"/>
                    <a:lumOff val="80000"/>
                  </a:schemeClr>
                </a:solidFill>
              </a:rPr>
              <a:t>)</a:t>
            </a:r>
          </a:p>
        </p:txBody>
      </p:sp>
      <p:sp>
        <p:nvSpPr>
          <p:cNvPr id="18" name="Text Placeholder 17"/>
          <p:cNvSpPr>
            <a:spLocks noGrp="1"/>
          </p:cNvSpPr>
          <p:nvPr>
            <p:ph type="body" sz="quarter" idx="28"/>
          </p:nvPr>
        </p:nvSpPr>
        <p:spPr>
          <a:xfrm>
            <a:off x="9956801" y="1534602"/>
            <a:ext cx="1970156" cy="2226365"/>
          </a:xfrm>
        </p:spPr>
        <p:txBody>
          <a:bodyPr>
            <a:noAutofit/>
          </a:bodyPr>
          <a:lstStyle/>
          <a:p>
            <a:r>
              <a:rPr lang="en-US" sz="1600" b="1" dirty="0"/>
              <a:t>2. </a:t>
            </a:r>
            <a:r>
              <a:rPr lang="zh-TW" altLang="en-US" sz="1600" b="1" dirty="0"/>
              <a:t>安裝完畢</a:t>
            </a:r>
            <a:r>
              <a:rPr lang="en-US" sz="1600" b="1" dirty="0"/>
              <a:t> </a:t>
            </a:r>
          </a:p>
          <a:p>
            <a:r>
              <a:rPr lang="en-US" altLang="zh-TW" sz="1600" b="1" dirty="0"/>
              <a:t>(</a:t>
            </a:r>
            <a:r>
              <a:rPr lang="zh-TW" altLang="en-US" sz="1600" b="1" dirty="0"/>
              <a:t>第一次安裝者必須填進入畫面的帳號和</a:t>
            </a:r>
            <a:r>
              <a:rPr lang="en-US" altLang="zh-TW" sz="1600" b="1" dirty="0"/>
              <a:t>E-mail</a:t>
            </a:r>
            <a:r>
              <a:rPr lang="zh-TW" altLang="en-US" sz="1600" b="1" dirty="0"/>
              <a:t>信箱</a:t>
            </a:r>
            <a:r>
              <a:rPr lang="en-US" altLang="zh-TW" sz="1600" b="1" dirty="0"/>
              <a:t>)</a:t>
            </a:r>
          </a:p>
          <a:p>
            <a:r>
              <a:rPr lang="en-US" altLang="zh-TW" sz="1600" b="1" dirty="0"/>
              <a:t>(</a:t>
            </a:r>
            <a:r>
              <a:rPr lang="zh-TW" altLang="en-US" sz="1600" b="1" dirty="0"/>
              <a:t>一個人有</a:t>
            </a:r>
            <a:r>
              <a:rPr lang="en-US" altLang="zh-TW" sz="1600" b="1" dirty="0"/>
              <a:t>10,000rows</a:t>
            </a:r>
            <a:r>
              <a:rPr lang="zh-TW" altLang="en-US" sz="1600" b="1" dirty="0"/>
              <a:t>的免費部分，推薦一個人增加</a:t>
            </a:r>
            <a:r>
              <a:rPr lang="en-US" altLang="zh-TW" sz="1600" b="1" dirty="0"/>
              <a:t>40,000rows)</a:t>
            </a:r>
            <a:endParaRPr lang="en-US" sz="1600" b="1" dirty="0"/>
          </a:p>
        </p:txBody>
      </p:sp>
      <p:sp>
        <p:nvSpPr>
          <p:cNvPr id="20" name="Text Placeholder 19"/>
          <p:cNvSpPr>
            <a:spLocks noGrp="1"/>
          </p:cNvSpPr>
          <p:nvPr>
            <p:ph type="body" sz="quarter" idx="30"/>
          </p:nvPr>
        </p:nvSpPr>
        <p:spPr/>
        <p:txBody>
          <a:bodyPr>
            <a:normAutofit/>
          </a:bodyPr>
          <a:lstStyle/>
          <a:p>
            <a:pPr>
              <a:lnSpc>
                <a:spcPct val="150000"/>
              </a:lnSpc>
            </a:pPr>
            <a:r>
              <a:rPr lang="en-US" sz="1600" b="1" dirty="0"/>
              <a:t>4. </a:t>
            </a:r>
            <a:r>
              <a:rPr lang="zh-TW" altLang="en-US" sz="1600" b="1" dirty="0"/>
              <a:t>右手邊為</a:t>
            </a:r>
            <a:r>
              <a:rPr lang="en-US" altLang="zh-TW" sz="1600" b="1" dirty="0"/>
              <a:t>Studio</a:t>
            </a:r>
            <a:r>
              <a:rPr lang="zh-TW" altLang="en-US" sz="1600" b="1" dirty="0"/>
              <a:t>裡面的環境</a:t>
            </a:r>
            <a:endParaRPr lang="en-US" sz="1600" b="1" dirty="0"/>
          </a:p>
        </p:txBody>
      </p:sp>
      <p:sp>
        <p:nvSpPr>
          <p:cNvPr id="22" name="Text Placeholder 21"/>
          <p:cNvSpPr>
            <a:spLocks noGrp="1"/>
          </p:cNvSpPr>
          <p:nvPr>
            <p:ph type="body" sz="quarter" idx="32"/>
          </p:nvPr>
        </p:nvSpPr>
        <p:spPr/>
        <p:txBody>
          <a:bodyPr>
            <a:normAutofit/>
          </a:bodyPr>
          <a:lstStyle/>
          <a:p>
            <a:pPr>
              <a:lnSpc>
                <a:spcPct val="150000"/>
              </a:lnSpc>
            </a:pPr>
            <a:r>
              <a:rPr lang="en-US" sz="1600" b="1" dirty="0"/>
              <a:t>3. </a:t>
            </a:r>
            <a:r>
              <a:rPr lang="zh-TW" altLang="en-US" sz="1600" b="1" dirty="0"/>
              <a:t>進入</a:t>
            </a:r>
            <a:r>
              <a:rPr lang="en-US" altLang="zh-TW" sz="1600" b="1" dirty="0"/>
              <a:t>Studio</a:t>
            </a:r>
            <a:r>
              <a:rPr lang="zh-TW" altLang="en-US" sz="1600" b="1" dirty="0"/>
              <a:t>，並開啟一個新的</a:t>
            </a:r>
            <a:r>
              <a:rPr lang="en-US" altLang="zh-TW" sz="1600" b="1" dirty="0"/>
              <a:t>PROCESS(</a:t>
            </a:r>
            <a:r>
              <a:rPr lang="zh-TW" altLang="en-US" sz="1600" b="1" dirty="0"/>
              <a:t>第一次使用時</a:t>
            </a:r>
            <a:r>
              <a:rPr lang="en-US" altLang="zh-TW" sz="1600" b="1" dirty="0"/>
              <a:t>)</a:t>
            </a:r>
            <a:endParaRPr lang="en-US" sz="1600" b="1" dirty="0"/>
          </a:p>
        </p:txBody>
      </p:sp>
      <p:pic>
        <p:nvPicPr>
          <p:cNvPr id="10" name="圖片版面配置區 9">
            <a:extLst>
              <a:ext uri="{FF2B5EF4-FFF2-40B4-BE49-F238E27FC236}">
                <a16:creationId xmlns:a16="http://schemas.microsoft.com/office/drawing/2014/main" id="{6F0CA61E-EE83-44A0-9D07-D60D5AC7B9A2}"/>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val="0"/>
              </a:ext>
            </a:extLst>
          </a:blip>
          <a:srcRect l="1305" r="27102"/>
          <a:stretch/>
        </p:blipFill>
        <p:spPr>
          <a:xfrm>
            <a:off x="485759" y="1698832"/>
            <a:ext cx="3552841" cy="1957811"/>
          </a:xfrm>
          <a:ln w="38100">
            <a:solidFill>
              <a:schemeClr val="bg2">
                <a:lumMod val="75000"/>
              </a:schemeClr>
            </a:solidFill>
          </a:ln>
        </p:spPr>
      </p:pic>
      <p:pic>
        <p:nvPicPr>
          <p:cNvPr id="23" name="圖片版面配置區 22">
            <a:extLst>
              <a:ext uri="{FF2B5EF4-FFF2-40B4-BE49-F238E27FC236}">
                <a16:creationId xmlns:a16="http://schemas.microsoft.com/office/drawing/2014/main" id="{2FAE465B-FA9D-4B6F-8161-34A3D4B5FC85}"/>
              </a:ext>
            </a:extLst>
          </p:cNvPr>
          <p:cNvPicPr>
            <a:picLocks noGrp="1" noChangeAspect="1"/>
          </p:cNvPicPr>
          <p:nvPr>
            <p:ph type="pic" sz="quarter" idx="29"/>
          </p:nvPr>
        </p:nvPicPr>
        <p:blipFill>
          <a:blip r:embed="rId5">
            <a:extLst>
              <a:ext uri="{28A0092B-C50C-407E-A947-70E740481C1C}">
                <a14:useLocalDpi xmlns:a14="http://schemas.microsoft.com/office/drawing/2010/main" val="0"/>
              </a:ext>
            </a:extLst>
          </a:blip>
          <a:srcRect l="2000" r="2000"/>
          <a:stretch>
            <a:fillRect/>
          </a:stretch>
        </p:blipFill>
        <p:spPr>
          <a:xfrm>
            <a:off x="2238358" y="3865508"/>
            <a:ext cx="3928081" cy="2164589"/>
          </a:xfrm>
          <a:ln w="38100">
            <a:solidFill>
              <a:schemeClr val="bg2">
                <a:lumMod val="75000"/>
              </a:schemeClr>
            </a:solidFill>
          </a:ln>
        </p:spPr>
      </p:pic>
      <p:pic>
        <p:nvPicPr>
          <p:cNvPr id="12" name="圖片版面配置區 11">
            <a:extLst>
              <a:ext uri="{FF2B5EF4-FFF2-40B4-BE49-F238E27FC236}">
                <a16:creationId xmlns:a16="http://schemas.microsoft.com/office/drawing/2014/main" id="{68D0A195-0004-4252-A919-4AB419A6D3CD}"/>
              </a:ext>
            </a:extLst>
          </p:cNvPr>
          <p:cNvPicPr>
            <a:picLocks noGrp="1" noChangeAspect="1"/>
          </p:cNvPicPr>
          <p:nvPr>
            <p:ph type="pic" sz="quarter" idx="27"/>
          </p:nvPr>
        </p:nvPicPr>
        <p:blipFill rotWithShape="1">
          <a:blip r:embed="rId6">
            <a:extLst>
              <a:ext uri="{28A0092B-C50C-407E-A947-70E740481C1C}">
                <a14:useLocalDpi xmlns:a14="http://schemas.microsoft.com/office/drawing/2010/main" val="0"/>
              </a:ext>
            </a:extLst>
          </a:blip>
          <a:srcRect l="-89" t="-449" r="89" b="29782"/>
          <a:stretch/>
        </p:blipFill>
        <p:spPr>
          <a:xfrm>
            <a:off x="6400800" y="1698832"/>
            <a:ext cx="3552841" cy="1957811"/>
          </a:xfrm>
          <a:ln w="38100">
            <a:solidFill>
              <a:schemeClr val="bg2">
                <a:lumMod val="75000"/>
              </a:schemeClr>
            </a:solidFill>
          </a:ln>
        </p:spPr>
      </p:pic>
      <p:pic>
        <p:nvPicPr>
          <p:cNvPr id="19" name="圖片版面配置區 18">
            <a:extLst>
              <a:ext uri="{FF2B5EF4-FFF2-40B4-BE49-F238E27FC236}">
                <a16:creationId xmlns:a16="http://schemas.microsoft.com/office/drawing/2014/main" id="{A033C832-4BC4-4105-BA17-9A0B0C9CB94F}"/>
              </a:ext>
            </a:extLst>
          </p:cNvPr>
          <p:cNvPicPr>
            <a:picLocks noGrp="1" noChangeAspect="1"/>
          </p:cNvPicPr>
          <p:nvPr>
            <p:ph type="pic" sz="quarter" idx="31"/>
          </p:nvPr>
        </p:nvPicPr>
        <p:blipFill>
          <a:blip r:embed="rId7">
            <a:extLst>
              <a:ext uri="{28A0092B-C50C-407E-A947-70E740481C1C}">
                <a14:useLocalDpi xmlns:a14="http://schemas.microsoft.com/office/drawing/2010/main" val="0"/>
              </a:ext>
            </a:extLst>
          </a:blip>
          <a:stretch>
            <a:fillRect/>
          </a:stretch>
        </p:blipFill>
        <p:spPr>
          <a:xfrm>
            <a:off x="8153400" y="3865508"/>
            <a:ext cx="3271186" cy="2391739"/>
          </a:xfrm>
          <a:ln w="38100">
            <a:solidFill>
              <a:schemeClr val="bg2">
                <a:lumMod val="75000"/>
              </a:schemeClr>
            </a:solidFill>
          </a:ln>
        </p:spPr>
      </p:pic>
      <p:sp>
        <p:nvSpPr>
          <p:cNvPr id="24" name="Freeform 507">
            <a:extLst>
              <a:ext uri="{FF2B5EF4-FFF2-40B4-BE49-F238E27FC236}">
                <a16:creationId xmlns:a16="http://schemas.microsoft.com/office/drawing/2014/main" id="{0A09648A-5F77-4B1D-88A5-3CD6B6B782F3}"/>
              </a:ext>
            </a:extLst>
          </p:cNvPr>
          <p:cNvSpPr/>
          <p:nvPr/>
        </p:nvSpPr>
        <p:spPr>
          <a:xfrm>
            <a:off x="5791201" y="2373113"/>
            <a:ext cx="840599" cy="462787"/>
          </a:xfrm>
          <a:custGeom>
            <a:avLst/>
            <a:gdLst/>
            <a:ahLst/>
            <a:cxnLst/>
            <a:rect l="l" t="t" r="r" b="b"/>
            <a:pathLst>
              <a:path w="486795" h="216341">
                <a:moveTo>
                  <a:pt x="371083" y="84"/>
                </a:moveTo>
                <a:cubicBezTo>
                  <a:pt x="372726" y="319"/>
                  <a:pt x="374299" y="1047"/>
                  <a:pt x="375801" y="2267"/>
                </a:cubicBezTo>
                <a:lnTo>
                  <a:pt x="483978" y="100866"/>
                </a:lnTo>
                <a:cubicBezTo>
                  <a:pt x="485856" y="102744"/>
                  <a:pt x="486795" y="104904"/>
                  <a:pt x="486795" y="107345"/>
                </a:cubicBezTo>
                <a:cubicBezTo>
                  <a:pt x="486795" y="109975"/>
                  <a:pt x="485856" y="112228"/>
                  <a:pt x="483978" y="114106"/>
                </a:cubicBezTo>
                <a:lnTo>
                  <a:pt x="375801" y="213832"/>
                </a:lnTo>
                <a:cubicBezTo>
                  <a:pt x="372796" y="216461"/>
                  <a:pt x="369509" y="217025"/>
                  <a:pt x="365941" y="215522"/>
                </a:cubicBezTo>
                <a:cubicBezTo>
                  <a:pt x="362373" y="213832"/>
                  <a:pt x="360589" y="211109"/>
                  <a:pt x="360589" y="207352"/>
                </a:cubicBezTo>
                <a:lnTo>
                  <a:pt x="360589" y="144249"/>
                </a:lnTo>
                <a:lnTo>
                  <a:pt x="9014" y="144249"/>
                </a:lnTo>
                <a:cubicBezTo>
                  <a:pt x="6385" y="144249"/>
                  <a:pt x="4225" y="143404"/>
                  <a:pt x="2535" y="141714"/>
                </a:cubicBezTo>
                <a:cubicBezTo>
                  <a:pt x="845" y="140024"/>
                  <a:pt x="0" y="137864"/>
                  <a:pt x="0" y="135235"/>
                </a:cubicBezTo>
                <a:lnTo>
                  <a:pt x="0" y="81146"/>
                </a:lnTo>
                <a:cubicBezTo>
                  <a:pt x="0" y="78517"/>
                  <a:pt x="845" y="76357"/>
                  <a:pt x="2535" y="74667"/>
                </a:cubicBezTo>
                <a:cubicBezTo>
                  <a:pt x="4225" y="72977"/>
                  <a:pt x="6385" y="72132"/>
                  <a:pt x="9014" y="72132"/>
                </a:cubicBezTo>
                <a:lnTo>
                  <a:pt x="360589" y="72132"/>
                </a:lnTo>
                <a:lnTo>
                  <a:pt x="360589" y="9029"/>
                </a:lnTo>
                <a:cubicBezTo>
                  <a:pt x="360589" y="5085"/>
                  <a:pt x="362373" y="2361"/>
                  <a:pt x="365941" y="859"/>
                </a:cubicBezTo>
                <a:cubicBezTo>
                  <a:pt x="367725" y="108"/>
                  <a:pt x="369439" y="-151"/>
                  <a:pt x="371083" y="8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Freeform 507">
            <a:extLst>
              <a:ext uri="{FF2B5EF4-FFF2-40B4-BE49-F238E27FC236}">
                <a16:creationId xmlns:a16="http://schemas.microsoft.com/office/drawing/2014/main" id="{A5C113BD-C95C-4452-9842-2A2699AD68F6}"/>
              </a:ext>
            </a:extLst>
          </p:cNvPr>
          <p:cNvSpPr/>
          <p:nvPr/>
        </p:nvSpPr>
        <p:spPr>
          <a:xfrm rot="5400000">
            <a:off x="9067587" y="3581005"/>
            <a:ext cx="840599" cy="462787"/>
          </a:xfrm>
          <a:custGeom>
            <a:avLst/>
            <a:gdLst/>
            <a:ahLst/>
            <a:cxnLst/>
            <a:rect l="l" t="t" r="r" b="b"/>
            <a:pathLst>
              <a:path w="486795" h="216341">
                <a:moveTo>
                  <a:pt x="371083" y="84"/>
                </a:moveTo>
                <a:cubicBezTo>
                  <a:pt x="372726" y="319"/>
                  <a:pt x="374299" y="1047"/>
                  <a:pt x="375801" y="2267"/>
                </a:cubicBezTo>
                <a:lnTo>
                  <a:pt x="483978" y="100866"/>
                </a:lnTo>
                <a:cubicBezTo>
                  <a:pt x="485856" y="102744"/>
                  <a:pt x="486795" y="104904"/>
                  <a:pt x="486795" y="107345"/>
                </a:cubicBezTo>
                <a:cubicBezTo>
                  <a:pt x="486795" y="109975"/>
                  <a:pt x="485856" y="112228"/>
                  <a:pt x="483978" y="114106"/>
                </a:cubicBezTo>
                <a:lnTo>
                  <a:pt x="375801" y="213832"/>
                </a:lnTo>
                <a:cubicBezTo>
                  <a:pt x="372796" y="216461"/>
                  <a:pt x="369509" y="217025"/>
                  <a:pt x="365941" y="215522"/>
                </a:cubicBezTo>
                <a:cubicBezTo>
                  <a:pt x="362373" y="213832"/>
                  <a:pt x="360589" y="211109"/>
                  <a:pt x="360589" y="207352"/>
                </a:cubicBezTo>
                <a:lnTo>
                  <a:pt x="360589" y="144249"/>
                </a:lnTo>
                <a:lnTo>
                  <a:pt x="9014" y="144249"/>
                </a:lnTo>
                <a:cubicBezTo>
                  <a:pt x="6385" y="144249"/>
                  <a:pt x="4225" y="143404"/>
                  <a:pt x="2535" y="141714"/>
                </a:cubicBezTo>
                <a:cubicBezTo>
                  <a:pt x="845" y="140024"/>
                  <a:pt x="0" y="137864"/>
                  <a:pt x="0" y="135235"/>
                </a:cubicBezTo>
                <a:lnTo>
                  <a:pt x="0" y="81146"/>
                </a:lnTo>
                <a:cubicBezTo>
                  <a:pt x="0" y="78517"/>
                  <a:pt x="845" y="76357"/>
                  <a:pt x="2535" y="74667"/>
                </a:cubicBezTo>
                <a:cubicBezTo>
                  <a:pt x="4225" y="72977"/>
                  <a:pt x="6385" y="72132"/>
                  <a:pt x="9014" y="72132"/>
                </a:cubicBezTo>
                <a:lnTo>
                  <a:pt x="360589" y="72132"/>
                </a:lnTo>
                <a:lnTo>
                  <a:pt x="360589" y="9029"/>
                </a:lnTo>
                <a:cubicBezTo>
                  <a:pt x="360589" y="5085"/>
                  <a:pt x="362373" y="2361"/>
                  <a:pt x="365941" y="859"/>
                </a:cubicBezTo>
                <a:cubicBezTo>
                  <a:pt x="367725" y="108"/>
                  <a:pt x="369439" y="-151"/>
                  <a:pt x="371083" y="8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Freeform 507">
            <a:extLst>
              <a:ext uri="{FF2B5EF4-FFF2-40B4-BE49-F238E27FC236}">
                <a16:creationId xmlns:a16="http://schemas.microsoft.com/office/drawing/2014/main" id="{F54780D7-B909-496E-915F-594AE0D730F4}"/>
              </a:ext>
            </a:extLst>
          </p:cNvPr>
          <p:cNvSpPr/>
          <p:nvPr/>
        </p:nvSpPr>
        <p:spPr>
          <a:xfrm rot="10800000">
            <a:off x="5791200" y="5403783"/>
            <a:ext cx="840599" cy="462787"/>
          </a:xfrm>
          <a:custGeom>
            <a:avLst/>
            <a:gdLst/>
            <a:ahLst/>
            <a:cxnLst/>
            <a:rect l="l" t="t" r="r" b="b"/>
            <a:pathLst>
              <a:path w="486795" h="216341">
                <a:moveTo>
                  <a:pt x="371083" y="84"/>
                </a:moveTo>
                <a:cubicBezTo>
                  <a:pt x="372726" y="319"/>
                  <a:pt x="374299" y="1047"/>
                  <a:pt x="375801" y="2267"/>
                </a:cubicBezTo>
                <a:lnTo>
                  <a:pt x="483978" y="100866"/>
                </a:lnTo>
                <a:cubicBezTo>
                  <a:pt x="485856" y="102744"/>
                  <a:pt x="486795" y="104904"/>
                  <a:pt x="486795" y="107345"/>
                </a:cubicBezTo>
                <a:cubicBezTo>
                  <a:pt x="486795" y="109975"/>
                  <a:pt x="485856" y="112228"/>
                  <a:pt x="483978" y="114106"/>
                </a:cubicBezTo>
                <a:lnTo>
                  <a:pt x="375801" y="213832"/>
                </a:lnTo>
                <a:cubicBezTo>
                  <a:pt x="372796" y="216461"/>
                  <a:pt x="369509" y="217025"/>
                  <a:pt x="365941" y="215522"/>
                </a:cubicBezTo>
                <a:cubicBezTo>
                  <a:pt x="362373" y="213832"/>
                  <a:pt x="360589" y="211109"/>
                  <a:pt x="360589" y="207352"/>
                </a:cubicBezTo>
                <a:lnTo>
                  <a:pt x="360589" y="144249"/>
                </a:lnTo>
                <a:lnTo>
                  <a:pt x="9014" y="144249"/>
                </a:lnTo>
                <a:cubicBezTo>
                  <a:pt x="6385" y="144249"/>
                  <a:pt x="4225" y="143404"/>
                  <a:pt x="2535" y="141714"/>
                </a:cubicBezTo>
                <a:cubicBezTo>
                  <a:pt x="845" y="140024"/>
                  <a:pt x="0" y="137864"/>
                  <a:pt x="0" y="135235"/>
                </a:cubicBezTo>
                <a:lnTo>
                  <a:pt x="0" y="81146"/>
                </a:lnTo>
                <a:cubicBezTo>
                  <a:pt x="0" y="78517"/>
                  <a:pt x="845" y="76357"/>
                  <a:pt x="2535" y="74667"/>
                </a:cubicBezTo>
                <a:cubicBezTo>
                  <a:pt x="4225" y="72977"/>
                  <a:pt x="6385" y="72132"/>
                  <a:pt x="9014" y="72132"/>
                </a:cubicBezTo>
                <a:lnTo>
                  <a:pt x="360589" y="72132"/>
                </a:lnTo>
                <a:lnTo>
                  <a:pt x="360589" y="9029"/>
                </a:lnTo>
                <a:cubicBezTo>
                  <a:pt x="360589" y="5085"/>
                  <a:pt x="362373" y="2361"/>
                  <a:pt x="365941" y="859"/>
                </a:cubicBezTo>
                <a:cubicBezTo>
                  <a:pt x="367725" y="108"/>
                  <a:pt x="369439" y="-151"/>
                  <a:pt x="371083" y="8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750920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normAutofit fontScale="90000"/>
          </a:bodyPr>
          <a:lstStyle/>
          <a:p>
            <a:r>
              <a:rPr lang="zh-TW" altLang="en-US" b="1" dirty="0"/>
              <a:t>基本操作</a:t>
            </a:r>
            <a:endParaRPr lang="en-US" b="1" dirty="0"/>
          </a:p>
        </p:txBody>
      </p:sp>
      <p:sp>
        <p:nvSpPr>
          <p:cNvPr id="3" name="Date Placeholder 2"/>
          <p:cNvSpPr>
            <a:spLocks noGrp="1"/>
          </p:cNvSpPr>
          <p:nvPr>
            <p:ph type="dt" sz="half" idx="10"/>
          </p:nvPr>
        </p:nvSpPr>
        <p:spPr/>
        <p:txBody>
          <a:bodyPr/>
          <a:lstStyle/>
          <a:p>
            <a:fld id="{66F79587-710E-4758-A76F-47B14176F1A3}" type="datetime1">
              <a:rPr lang="en-US" smtClean="0"/>
              <a:t>1/1/2018</a:t>
            </a:fld>
            <a:endParaRPr lang="en-US"/>
          </a:p>
        </p:txBody>
      </p:sp>
      <p:sp>
        <p:nvSpPr>
          <p:cNvPr id="5" name="Slide Number Placeholder 4"/>
          <p:cNvSpPr>
            <a:spLocks noGrp="1"/>
          </p:cNvSpPr>
          <p:nvPr>
            <p:ph type="sldNum" sz="quarter" idx="12"/>
          </p:nvPr>
        </p:nvSpPr>
        <p:spPr/>
        <p:txBody>
          <a:bodyPr/>
          <a:lstStyle/>
          <a:p>
            <a:fld id="{6E18DBF4-37B7-4C4F-9728-A1C100B177EE}" type="slidenum">
              <a:rPr lang="en-US" smtClean="0"/>
              <a:pPr/>
              <a:t>6</a:t>
            </a:fld>
            <a:endParaRPr lang="en-US"/>
          </a:p>
        </p:txBody>
      </p:sp>
      <p:sp>
        <p:nvSpPr>
          <p:cNvPr id="16" name="Text Placeholder 15"/>
          <p:cNvSpPr>
            <a:spLocks noGrp="1"/>
          </p:cNvSpPr>
          <p:nvPr>
            <p:ph type="body" sz="quarter" idx="26"/>
          </p:nvPr>
        </p:nvSpPr>
        <p:spPr/>
        <p:txBody>
          <a:bodyPr/>
          <a:lstStyle/>
          <a:p>
            <a:r>
              <a:rPr lang="zh-TW" altLang="en-US" b="1" dirty="0"/>
              <a:t>開啟一個新的</a:t>
            </a:r>
            <a:r>
              <a:rPr lang="en-US" altLang="zh-TW" b="1" dirty="0"/>
              <a:t>process</a:t>
            </a:r>
            <a:r>
              <a:rPr lang="zh-TW" altLang="en-US" b="1" dirty="0"/>
              <a:t>後，</a:t>
            </a:r>
            <a:endParaRPr lang="en-US" altLang="zh-TW" b="1" dirty="0"/>
          </a:p>
          <a:p>
            <a:r>
              <a:rPr lang="zh-TW" altLang="en-US" b="1" dirty="0"/>
              <a:t>先點選上方</a:t>
            </a:r>
            <a:r>
              <a:rPr lang="en-US" altLang="zh-TW" b="1" dirty="0"/>
              <a:t>connection</a:t>
            </a:r>
            <a:r>
              <a:rPr lang="zh-TW" altLang="en-US" b="1" dirty="0"/>
              <a:t>的部分，連結</a:t>
            </a:r>
            <a:r>
              <a:rPr lang="en-US" altLang="zh-TW" b="1" dirty="0"/>
              <a:t>S3</a:t>
            </a:r>
            <a:r>
              <a:rPr lang="zh-TW" altLang="en-US" b="1" dirty="0"/>
              <a:t>的資料庫。</a:t>
            </a:r>
            <a:endParaRPr lang="en-US" altLang="zh-TW" b="1" dirty="0"/>
          </a:p>
          <a:p>
            <a:r>
              <a:rPr lang="zh-TW" altLang="en-US" b="1" dirty="0"/>
              <a:t>輸入帳號密碼後，即完成建置。</a:t>
            </a:r>
            <a:endParaRPr lang="en-US" b="1" dirty="0"/>
          </a:p>
        </p:txBody>
      </p:sp>
      <p:sp>
        <p:nvSpPr>
          <p:cNvPr id="18" name="Text Placeholder 17"/>
          <p:cNvSpPr>
            <a:spLocks noGrp="1"/>
          </p:cNvSpPr>
          <p:nvPr>
            <p:ph type="body" sz="quarter" idx="28"/>
          </p:nvPr>
        </p:nvSpPr>
        <p:spPr/>
        <p:txBody>
          <a:bodyPr/>
          <a:lstStyle/>
          <a:p>
            <a:r>
              <a:rPr lang="en-US" altLang="zh-TW" dirty="0"/>
              <a:t>1. </a:t>
            </a:r>
            <a:r>
              <a:rPr lang="zh-TW" altLang="en-US" dirty="0"/>
              <a:t>我們將檔案存在</a:t>
            </a:r>
            <a:r>
              <a:rPr lang="en-US" altLang="zh-TW" dirty="0"/>
              <a:t>S3</a:t>
            </a:r>
            <a:r>
              <a:rPr lang="zh-TW" altLang="en-US" dirty="0"/>
              <a:t>裡，因此一開始在</a:t>
            </a:r>
            <a:r>
              <a:rPr lang="en-US" altLang="zh-CN" dirty="0"/>
              <a:t>Operators</a:t>
            </a:r>
            <a:r>
              <a:rPr lang="zh-TW" altLang="en-US" dirty="0"/>
              <a:t>那邊打</a:t>
            </a:r>
            <a:r>
              <a:rPr lang="en-US" altLang="zh-TW" dirty="0"/>
              <a:t>read Amazon S3</a:t>
            </a:r>
            <a:r>
              <a:rPr lang="zh-TW" altLang="en-US" dirty="0"/>
              <a:t>。</a:t>
            </a:r>
            <a:endParaRPr lang="en-US" altLang="zh-TW" dirty="0"/>
          </a:p>
          <a:p>
            <a:r>
              <a:rPr lang="en-US" altLang="zh-TW" dirty="0"/>
              <a:t> 2.</a:t>
            </a:r>
            <a:r>
              <a:rPr lang="zh-TW" altLang="en-US" dirty="0"/>
              <a:t> 在</a:t>
            </a:r>
            <a:r>
              <a:rPr lang="en-US" altLang="zh-TW" dirty="0"/>
              <a:t>parameter</a:t>
            </a:r>
            <a:r>
              <a:rPr lang="zh-TW" altLang="en-US" dirty="0"/>
              <a:t>裡面連結到</a:t>
            </a:r>
            <a:r>
              <a:rPr lang="en-US" altLang="zh-TW" dirty="0"/>
              <a:t>connection </a:t>
            </a:r>
            <a:r>
              <a:rPr lang="zh-TW" altLang="en-US" dirty="0"/>
              <a:t>，並開啟</a:t>
            </a:r>
            <a:r>
              <a:rPr lang="en-US" altLang="zh-TW" dirty="0"/>
              <a:t>S3</a:t>
            </a:r>
            <a:r>
              <a:rPr lang="zh-TW" altLang="en-US" dirty="0"/>
              <a:t>資料夾後即完成</a:t>
            </a:r>
            <a:endParaRPr lang="en-US" altLang="zh-TW" dirty="0"/>
          </a:p>
          <a:p>
            <a:r>
              <a:rPr lang="en-US" altLang="zh-TW" dirty="0"/>
              <a:t>3. </a:t>
            </a:r>
            <a:r>
              <a:rPr lang="zh-TW" altLang="en-US" dirty="0"/>
              <a:t>隨後需點選</a:t>
            </a:r>
            <a:r>
              <a:rPr lang="en-US" altLang="zh-TW" dirty="0" err="1"/>
              <a:t>readExcel</a:t>
            </a:r>
            <a:r>
              <a:rPr lang="zh-TW" altLang="en-US" dirty="0"/>
              <a:t>這個</a:t>
            </a:r>
            <a:r>
              <a:rPr lang="en-US" altLang="zh-TW" dirty="0"/>
              <a:t>Operator, encoding</a:t>
            </a:r>
            <a:r>
              <a:rPr lang="zh-TW" altLang="en-US" dirty="0"/>
              <a:t>記得要點選</a:t>
            </a:r>
            <a:r>
              <a:rPr lang="en-US" altLang="zh-TW" dirty="0"/>
              <a:t>UTF8</a:t>
            </a:r>
          </a:p>
          <a:p>
            <a:endParaRPr lang="en-US" altLang="zh-TW" dirty="0"/>
          </a:p>
          <a:p>
            <a:endParaRPr lang="en-US" altLang="zh-CN" dirty="0"/>
          </a:p>
        </p:txBody>
      </p:sp>
      <p:sp>
        <p:nvSpPr>
          <p:cNvPr id="20" name="Text Placeholder 19"/>
          <p:cNvSpPr>
            <a:spLocks noGrp="1"/>
          </p:cNvSpPr>
          <p:nvPr>
            <p:ph type="body" sz="quarter" idx="30"/>
          </p:nvPr>
        </p:nvSpPr>
        <p:spPr/>
        <p:txBody>
          <a:bodyPr/>
          <a:lstStyle/>
          <a:p>
            <a:pPr>
              <a:lnSpc>
                <a:spcPct val="150000"/>
              </a:lnSpc>
            </a:pPr>
            <a:r>
              <a:rPr lang="en-US" dirty="0"/>
              <a:t>1.</a:t>
            </a:r>
            <a:r>
              <a:rPr lang="zh-TW" altLang="en-US" sz="1100" b="1" dirty="0"/>
              <a:t>填補空值的部分用</a:t>
            </a:r>
            <a:r>
              <a:rPr lang="en-US" altLang="zh-TW" sz="1100" b="1" dirty="0"/>
              <a:t>Replace Missing Values</a:t>
            </a:r>
            <a:r>
              <a:rPr lang="zh-TW" altLang="en-US" sz="1100" b="1" dirty="0"/>
              <a:t>這個</a:t>
            </a:r>
            <a:r>
              <a:rPr lang="en-US" altLang="zh-TW" sz="1100" b="1" dirty="0"/>
              <a:t>Operator</a:t>
            </a:r>
            <a:r>
              <a:rPr lang="zh-TW" altLang="en-US" sz="1100" b="1" dirty="0"/>
              <a:t>，</a:t>
            </a:r>
            <a:r>
              <a:rPr lang="en-US" altLang="zh-TW" sz="1100" b="1" dirty="0"/>
              <a:t>default</a:t>
            </a:r>
            <a:r>
              <a:rPr lang="zh-TW" altLang="en-US" sz="1100" b="1" dirty="0"/>
              <a:t>要設成</a:t>
            </a:r>
            <a:r>
              <a:rPr lang="en-US" altLang="zh-TW" sz="1100" b="1" dirty="0"/>
              <a:t>0</a:t>
            </a:r>
          </a:p>
          <a:p>
            <a:pPr>
              <a:lnSpc>
                <a:spcPct val="150000"/>
              </a:lnSpc>
            </a:pPr>
            <a:r>
              <a:rPr lang="en-US" sz="1100" b="1" dirty="0"/>
              <a:t>2. </a:t>
            </a:r>
            <a:r>
              <a:rPr lang="zh-TW" altLang="en-US" sz="1100" b="1" dirty="0"/>
              <a:t>將</a:t>
            </a:r>
            <a:r>
              <a:rPr lang="en-US" altLang="zh-TW" sz="1100" b="1" dirty="0"/>
              <a:t>data</a:t>
            </a:r>
            <a:r>
              <a:rPr lang="zh-TW" altLang="en-US" sz="1100" b="1" dirty="0"/>
              <a:t>拆成</a:t>
            </a:r>
            <a:r>
              <a:rPr lang="en-US" altLang="zh-TW" sz="1100" b="1" dirty="0"/>
              <a:t>0.8/0.2</a:t>
            </a:r>
            <a:r>
              <a:rPr lang="zh-TW" altLang="en-US" sz="1100" b="1" dirty="0"/>
              <a:t>是用</a:t>
            </a:r>
            <a:r>
              <a:rPr lang="en-US" altLang="zh-TW" sz="1100" b="1" dirty="0"/>
              <a:t>Split data</a:t>
            </a:r>
            <a:endParaRPr lang="en-US" sz="1100" b="1" dirty="0"/>
          </a:p>
        </p:txBody>
      </p:sp>
      <p:sp>
        <p:nvSpPr>
          <p:cNvPr id="22" name="Text Placeholder 21"/>
          <p:cNvSpPr>
            <a:spLocks noGrp="1"/>
          </p:cNvSpPr>
          <p:nvPr>
            <p:ph type="body" sz="quarter" idx="32"/>
          </p:nvPr>
        </p:nvSpPr>
        <p:spPr/>
        <p:txBody>
          <a:bodyPr/>
          <a:lstStyle/>
          <a:p>
            <a:pPr marL="228600" indent="-228600">
              <a:buAutoNum type="arabicPeriod"/>
            </a:pPr>
            <a:r>
              <a:rPr lang="zh-TW" altLang="en-US" dirty="0"/>
              <a:t>當想給定</a:t>
            </a:r>
            <a:r>
              <a:rPr lang="en-US" altLang="zh-TW" dirty="0"/>
              <a:t>role</a:t>
            </a:r>
            <a:r>
              <a:rPr lang="zh-TW" altLang="en-US" dirty="0"/>
              <a:t> </a:t>
            </a:r>
            <a:r>
              <a:rPr lang="en-US" altLang="zh-TW" dirty="0"/>
              <a:t>ID</a:t>
            </a:r>
            <a:r>
              <a:rPr lang="zh-TW" altLang="en-US" dirty="0"/>
              <a:t>或是</a:t>
            </a:r>
            <a:r>
              <a:rPr lang="en-US" altLang="zh-TW" dirty="0"/>
              <a:t>target</a:t>
            </a:r>
            <a:r>
              <a:rPr lang="zh-TW" altLang="en-US" dirty="0"/>
              <a:t>要選</a:t>
            </a:r>
            <a:r>
              <a:rPr lang="en-US" altLang="zh-TW" dirty="0"/>
              <a:t>set roles</a:t>
            </a:r>
            <a:r>
              <a:rPr lang="zh-TW" altLang="en-US" dirty="0"/>
              <a:t>這個參數，可參考</a:t>
            </a:r>
            <a:r>
              <a:rPr lang="zh-TW" altLang="en-US" dirty="0">
                <a:hlinkClick r:id="rId3"/>
              </a:rPr>
              <a:t>這裡</a:t>
            </a:r>
            <a:endParaRPr lang="en-US" altLang="zh-TW" dirty="0"/>
          </a:p>
          <a:p>
            <a:pPr marL="228600" indent="-228600">
              <a:buAutoNum type="arabicPeriod"/>
            </a:pPr>
            <a:endParaRPr lang="en-US" dirty="0"/>
          </a:p>
        </p:txBody>
      </p:sp>
      <p:pic>
        <p:nvPicPr>
          <p:cNvPr id="10" name="圖片版面配置區 9">
            <a:extLst>
              <a:ext uri="{FF2B5EF4-FFF2-40B4-BE49-F238E27FC236}">
                <a16:creationId xmlns:a16="http://schemas.microsoft.com/office/drawing/2014/main" id="{96720C8D-712C-488D-88A6-FF00B4549411}"/>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t="11559" b="11559"/>
          <a:stretch>
            <a:fillRect/>
          </a:stretch>
        </p:blipFill>
        <p:spPr>
          <a:xfrm>
            <a:off x="485759" y="1698832"/>
            <a:ext cx="3552841" cy="1957811"/>
          </a:xfrm>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p:spPr>
      </p:pic>
      <p:pic>
        <p:nvPicPr>
          <p:cNvPr id="12" name="圖片版面配置區 11">
            <a:extLst>
              <a:ext uri="{FF2B5EF4-FFF2-40B4-BE49-F238E27FC236}">
                <a16:creationId xmlns:a16="http://schemas.microsoft.com/office/drawing/2014/main" id="{67EEA092-20EE-4039-8DB3-EAA28433C16E}"/>
              </a:ext>
            </a:extLst>
          </p:cNvPr>
          <p:cNvPicPr>
            <a:picLocks noGrp="1" noChangeAspect="1"/>
          </p:cNvPicPr>
          <p:nvPr>
            <p:ph type="pic" sz="quarter" idx="27"/>
          </p:nvPr>
        </p:nvPicPr>
        <p:blipFill>
          <a:blip r:embed="rId5">
            <a:extLst>
              <a:ext uri="{28A0092B-C50C-407E-A947-70E740481C1C}">
                <a14:useLocalDpi xmlns:a14="http://schemas.microsoft.com/office/drawing/2010/main" val="0"/>
              </a:ext>
            </a:extLst>
          </a:blip>
          <a:srcRect l="6147" r="6147"/>
          <a:stretch>
            <a:fillRect/>
          </a:stretch>
        </p:blipFill>
        <p:spPr>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p:spPr>
      </p:pic>
      <p:pic>
        <p:nvPicPr>
          <p:cNvPr id="25" name="圖片版面配置區 24">
            <a:extLst>
              <a:ext uri="{FF2B5EF4-FFF2-40B4-BE49-F238E27FC236}">
                <a16:creationId xmlns:a16="http://schemas.microsoft.com/office/drawing/2014/main" id="{B3FB881F-0762-415B-9224-BB87E7963B8D}"/>
              </a:ext>
            </a:extLst>
          </p:cNvPr>
          <p:cNvPicPr>
            <a:picLocks noGrp="1" noChangeAspect="1"/>
          </p:cNvPicPr>
          <p:nvPr>
            <p:ph type="pic" sz="quarter" idx="31"/>
          </p:nvPr>
        </p:nvPicPr>
        <p:blipFill>
          <a:blip r:embed="rId6">
            <a:extLst>
              <a:ext uri="{28A0092B-C50C-407E-A947-70E740481C1C}">
                <a14:useLocalDpi xmlns:a14="http://schemas.microsoft.com/office/drawing/2010/main" val="0"/>
              </a:ext>
            </a:extLst>
          </a:blip>
          <a:srcRect l="10315" r="10315"/>
          <a:stretch>
            <a:fillRect/>
          </a:stretch>
        </p:blipFill>
        <p:spPr>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p:spPr>
      </p:pic>
      <p:pic>
        <p:nvPicPr>
          <p:cNvPr id="23" name="圖片版面配置區 22">
            <a:extLst>
              <a:ext uri="{FF2B5EF4-FFF2-40B4-BE49-F238E27FC236}">
                <a16:creationId xmlns:a16="http://schemas.microsoft.com/office/drawing/2014/main" id="{D0D5E88B-A9EB-43FB-83DD-52B3550B2BDC}"/>
              </a:ext>
            </a:extLst>
          </p:cNvPr>
          <p:cNvPicPr>
            <a:picLocks noGrp="1" noChangeAspect="1"/>
          </p:cNvPicPr>
          <p:nvPr>
            <p:ph type="pic" sz="quarter" idx="29"/>
          </p:nvPr>
        </p:nvPicPr>
        <p:blipFill>
          <a:blip r:embed="rId7">
            <a:extLst>
              <a:ext uri="{28A0092B-C50C-407E-A947-70E740481C1C}">
                <a14:useLocalDpi xmlns:a14="http://schemas.microsoft.com/office/drawing/2010/main" val="0"/>
              </a:ext>
            </a:extLst>
          </a:blip>
          <a:srcRect l="8932" r="8932"/>
          <a:stretch>
            <a:fillRect/>
          </a:stretch>
        </p:blipFill>
        <p:spPr>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p:spPr>
      </p:pic>
      <p:sp>
        <p:nvSpPr>
          <p:cNvPr id="15" name="Freeform 507">
            <a:extLst>
              <a:ext uri="{FF2B5EF4-FFF2-40B4-BE49-F238E27FC236}">
                <a16:creationId xmlns:a16="http://schemas.microsoft.com/office/drawing/2014/main" id="{0EB3C6BF-1905-4550-A74C-214915923C2F}"/>
              </a:ext>
            </a:extLst>
          </p:cNvPr>
          <p:cNvSpPr/>
          <p:nvPr/>
        </p:nvSpPr>
        <p:spPr>
          <a:xfrm>
            <a:off x="5699521" y="2376028"/>
            <a:ext cx="840599" cy="462787"/>
          </a:xfrm>
          <a:custGeom>
            <a:avLst/>
            <a:gdLst/>
            <a:ahLst/>
            <a:cxnLst/>
            <a:rect l="l" t="t" r="r" b="b"/>
            <a:pathLst>
              <a:path w="486795" h="216341">
                <a:moveTo>
                  <a:pt x="371083" y="84"/>
                </a:moveTo>
                <a:cubicBezTo>
                  <a:pt x="372726" y="319"/>
                  <a:pt x="374299" y="1047"/>
                  <a:pt x="375801" y="2267"/>
                </a:cubicBezTo>
                <a:lnTo>
                  <a:pt x="483978" y="100866"/>
                </a:lnTo>
                <a:cubicBezTo>
                  <a:pt x="485856" y="102744"/>
                  <a:pt x="486795" y="104904"/>
                  <a:pt x="486795" y="107345"/>
                </a:cubicBezTo>
                <a:cubicBezTo>
                  <a:pt x="486795" y="109975"/>
                  <a:pt x="485856" y="112228"/>
                  <a:pt x="483978" y="114106"/>
                </a:cubicBezTo>
                <a:lnTo>
                  <a:pt x="375801" y="213832"/>
                </a:lnTo>
                <a:cubicBezTo>
                  <a:pt x="372796" y="216461"/>
                  <a:pt x="369509" y="217025"/>
                  <a:pt x="365941" y="215522"/>
                </a:cubicBezTo>
                <a:cubicBezTo>
                  <a:pt x="362373" y="213832"/>
                  <a:pt x="360589" y="211109"/>
                  <a:pt x="360589" y="207352"/>
                </a:cubicBezTo>
                <a:lnTo>
                  <a:pt x="360589" y="144249"/>
                </a:lnTo>
                <a:lnTo>
                  <a:pt x="9014" y="144249"/>
                </a:lnTo>
                <a:cubicBezTo>
                  <a:pt x="6385" y="144249"/>
                  <a:pt x="4225" y="143404"/>
                  <a:pt x="2535" y="141714"/>
                </a:cubicBezTo>
                <a:cubicBezTo>
                  <a:pt x="845" y="140024"/>
                  <a:pt x="0" y="137864"/>
                  <a:pt x="0" y="135235"/>
                </a:cubicBezTo>
                <a:lnTo>
                  <a:pt x="0" y="81146"/>
                </a:lnTo>
                <a:cubicBezTo>
                  <a:pt x="0" y="78517"/>
                  <a:pt x="845" y="76357"/>
                  <a:pt x="2535" y="74667"/>
                </a:cubicBezTo>
                <a:cubicBezTo>
                  <a:pt x="4225" y="72977"/>
                  <a:pt x="6385" y="72132"/>
                  <a:pt x="9014" y="72132"/>
                </a:cubicBezTo>
                <a:lnTo>
                  <a:pt x="360589" y="72132"/>
                </a:lnTo>
                <a:lnTo>
                  <a:pt x="360589" y="9029"/>
                </a:lnTo>
                <a:cubicBezTo>
                  <a:pt x="360589" y="5085"/>
                  <a:pt x="362373" y="2361"/>
                  <a:pt x="365941" y="859"/>
                </a:cubicBezTo>
                <a:cubicBezTo>
                  <a:pt x="367725" y="108"/>
                  <a:pt x="369439" y="-151"/>
                  <a:pt x="371083" y="8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Freeform 507">
            <a:extLst>
              <a:ext uri="{FF2B5EF4-FFF2-40B4-BE49-F238E27FC236}">
                <a16:creationId xmlns:a16="http://schemas.microsoft.com/office/drawing/2014/main" id="{D04F3954-C7CB-4204-A6EF-691C0FDC685A}"/>
              </a:ext>
            </a:extLst>
          </p:cNvPr>
          <p:cNvSpPr/>
          <p:nvPr/>
        </p:nvSpPr>
        <p:spPr>
          <a:xfrm rot="8730888">
            <a:off x="5675700" y="3475203"/>
            <a:ext cx="840599" cy="462787"/>
          </a:xfrm>
          <a:custGeom>
            <a:avLst/>
            <a:gdLst/>
            <a:ahLst/>
            <a:cxnLst/>
            <a:rect l="l" t="t" r="r" b="b"/>
            <a:pathLst>
              <a:path w="486795" h="216341">
                <a:moveTo>
                  <a:pt x="371083" y="84"/>
                </a:moveTo>
                <a:cubicBezTo>
                  <a:pt x="372726" y="319"/>
                  <a:pt x="374299" y="1047"/>
                  <a:pt x="375801" y="2267"/>
                </a:cubicBezTo>
                <a:lnTo>
                  <a:pt x="483978" y="100866"/>
                </a:lnTo>
                <a:cubicBezTo>
                  <a:pt x="485856" y="102744"/>
                  <a:pt x="486795" y="104904"/>
                  <a:pt x="486795" y="107345"/>
                </a:cubicBezTo>
                <a:cubicBezTo>
                  <a:pt x="486795" y="109975"/>
                  <a:pt x="485856" y="112228"/>
                  <a:pt x="483978" y="114106"/>
                </a:cubicBezTo>
                <a:lnTo>
                  <a:pt x="375801" y="213832"/>
                </a:lnTo>
                <a:cubicBezTo>
                  <a:pt x="372796" y="216461"/>
                  <a:pt x="369509" y="217025"/>
                  <a:pt x="365941" y="215522"/>
                </a:cubicBezTo>
                <a:cubicBezTo>
                  <a:pt x="362373" y="213832"/>
                  <a:pt x="360589" y="211109"/>
                  <a:pt x="360589" y="207352"/>
                </a:cubicBezTo>
                <a:lnTo>
                  <a:pt x="360589" y="144249"/>
                </a:lnTo>
                <a:lnTo>
                  <a:pt x="9014" y="144249"/>
                </a:lnTo>
                <a:cubicBezTo>
                  <a:pt x="6385" y="144249"/>
                  <a:pt x="4225" y="143404"/>
                  <a:pt x="2535" y="141714"/>
                </a:cubicBezTo>
                <a:cubicBezTo>
                  <a:pt x="845" y="140024"/>
                  <a:pt x="0" y="137864"/>
                  <a:pt x="0" y="135235"/>
                </a:cubicBezTo>
                <a:lnTo>
                  <a:pt x="0" y="81146"/>
                </a:lnTo>
                <a:cubicBezTo>
                  <a:pt x="0" y="78517"/>
                  <a:pt x="845" y="76357"/>
                  <a:pt x="2535" y="74667"/>
                </a:cubicBezTo>
                <a:cubicBezTo>
                  <a:pt x="4225" y="72977"/>
                  <a:pt x="6385" y="72132"/>
                  <a:pt x="9014" y="72132"/>
                </a:cubicBezTo>
                <a:lnTo>
                  <a:pt x="360589" y="72132"/>
                </a:lnTo>
                <a:lnTo>
                  <a:pt x="360589" y="9029"/>
                </a:lnTo>
                <a:cubicBezTo>
                  <a:pt x="360589" y="5085"/>
                  <a:pt x="362373" y="2361"/>
                  <a:pt x="365941" y="859"/>
                </a:cubicBezTo>
                <a:cubicBezTo>
                  <a:pt x="367725" y="108"/>
                  <a:pt x="369439" y="-151"/>
                  <a:pt x="371083" y="8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Freeform 507">
            <a:extLst>
              <a:ext uri="{FF2B5EF4-FFF2-40B4-BE49-F238E27FC236}">
                <a16:creationId xmlns:a16="http://schemas.microsoft.com/office/drawing/2014/main" id="{BA9B6B22-B1CA-43C0-93FA-D8A9658CCC0F}"/>
              </a:ext>
            </a:extLst>
          </p:cNvPr>
          <p:cNvSpPr/>
          <p:nvPr/>
        </p:nvSpPr>
        <p:spPr>
          <a:xfrm>
            <a:off x="5699522" y="4805596"/>
            <a:ext cx="840599" cy="462787"/>
          </a:xfrm>
          <a:custGeom>
            <a:avLst/>
            <a:gdLst/>
            <a:ahLst/>
            <a:cxnLst/>
            <a:rect l="l" t="t" r="r" b="b"/>
            <a:pathLst>
              <a:path w="486795" h="216341">
                <a:moveTo>
                  <a:pt x="371083" y="84"/>
                </a:moveTo>
                <a:cubicBezTo>
                  <a:pt x="372726" y="319"/>
                  <a:pt x="374299" y="1047"/>
                  <a:pt x="375801" y="2267"/>
                </a:cubicBezTo>
                <a:lnTo>
                  <a:pt x="483978" y="100866"/>
                </a:lnTo>
                <a:cubicBezTo>
                  <a:pt x="485856" y="102744"/>
                  <a:pt x="486795" y="104904"/>
                  <a:pt x="486795" y="107345"/>
                </a:cubicBezTo>
                <a:cubicBezTo>
                  <a:pt x="486795" y="109975"/>
                  <a:pt x="485856" y="112228"/>
                  <a:pt x="483978" y="114106"/>
                </a:cubicBezTo>
                <a:lnTo>
                  <a:pt x="375801" y="213832"/>
                </a:lnTo>
                <a:cubicBezTo>
                  <a:pt x="372796" y="216461"/>
                  <a:pt x="369509" y="217025"/>
                  <a:pt x="365941" y="215522"/>
                </a:cubicBezTo>
                <a:cubicBezTo>
                  <a:pt x="362373" y="213832"/>
                  <a:pt x="360589" y="211109"/>
                  <a:pt x="360589" y="207352"/>
                </a:cubicBezTo>
                <a:lnTo>
                  <a:pt x="360589" y="144249"/>
                </a:lnTo>
                <a:lnTo>
                  <a:pt x="9014" y="144249"/>
                </a:lnTo>
                <a:cubicBezTo>
                  <a:pt x="6385" y="144249"/>
                  <a:pt x="4225" y="143404"/>
                  <a:pt x="2535" y="141714"/>
                </a:cubicBezTo>
                <a:cubicBezTo>
                  <a:pt x="845" y="140024"/>
                  <a:pt x="0" y="137864"/>
                  <a:pt x="0" y="135235"/>
                </a:cubicBezTo>
                <a:lnTo>
                  <a:pt x="0" y="81146"/>
                </a:lnTo>
                <a:cubicBezTo>
                  <a:pt x="0" y="78517"/>
                  <a:pt x="845" y="76357"/>
                  <a:pt x="2535" y="74667"/>
                </a:cubicBezTo>
                <a:cubicBezTo>
                  <a:pt x="4225" y="72977"/>
                  <a:pt x="6385" y="72132"/>
                  <a:pt x="9014" y="72132"/>
                </a:cubicBezTo>
                <a:lnTo>
                  <a:pt x="360589" y="72132"/>
                </a:lnTo>
                <a:lnTo>
                  <a:pt x="360589" y="9029"/>
                </a:lnTo>
                <a:cubicBezTo>
                  <a:pt x="360589" y="5085"/>
                  <a:pt x="362373" y="2361"/>
                  <a:pt x="365941" y="859"/>
                </a:cubicBezTo>
                <a:cubicBezTo>
                  <a:pt x="367725" y="108"/>
                  <a:pt x="369439" y="-151"/>
                  <a:pt x="371083" y="8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866516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TW" altLang="en-US" b="1" dirty="0"/>
              <a:t>資料集儲存</a:t>
            </a:r>
            <a:endParaRPr lang="en-US" b="1" dirty="0"/>
          </a:p>
        </p:txBody>
      </p:sp>
      <p:sp>
        <p:nvSpPr>
          <p:cNvPr id="3" name="Date Placeholder 2"/>
          <p:cNvSpPr>
            <a:spLocks noGrp="1"/>
          </p:cNvSpPr>
          <p:nvPr>
            <p:ph type="dt" sz="half" idx="10"/>
          </p:nvPr>
        </p:nvSpPr>
        <p:spPr/>
        <p:txBody>
          <a:bodyPr/>
          <a:lstStyle/>
          <a:p>
            <a:fld id="{130C4CFB-D81A-4EB3-A055-56DBA878D321}" type="datetime1">
              <a:rPr lang="en-US" smtClean="0"/>
              <a:t>1/1/2018</a:t>
            </a:fld>
            <a:endParaRPr lang="en-US"/>
          </a:p>
        </p:txBody>
      </p:sp>
      <p:sp>
        <p:nvSpPr>
          <p:cNvPr id="5" name="Slide Number Placeholder 4"/>
          <p:cNvSpPr>
            <a:spLocks noGrp="1"/>
          </p:cNvSpPr>
          <p:nvPr>
            <p:ph type="sldNum" sz="quarter" idx="12"/>
          </p:nvPr>
        </p:nvSpPr>
        <p:spPr/>
        <p:txBody>
          <a:bodyPr/>
          <a:lstStyle/>
          <a:p>
            <a:fld id="{6E18DBF4-37B7-4C4F-9728-A1C100B177EE}" type="slidenum">
              <a:rPr lang="en-US" smtClean="0"/>
              <a:pPr/>
              <a:t>7</a:t>
            </a:fld>
            <a:endParaRPr lang="en-US"/>
          </a:p>
        </p:txBody>
      </p:sp>
      <p:sp>
        <p:nvSpPr>
          <p:cNvPr id="7" name="Text Placeholder 6"/>
          <p:cNvSpPr>
            <a:spLocks noGrp="1"/>
          </p:cNvSpPr>
          <p:nvPr>
            <p:ph type="body" sz="quarter" idx="26"/>
          </p:nvPr>
        </p:nvSpPr>
        <p:spPr/>
        <p:txBody>
          <a:bodyPr/>
          <a:lstStyle/>
          <a:p>
            <a:pPr>
              <a:lnSpc>
                <a:spcPct val="150000"/>
              </a:lnSpc>
            </a:pPr>
            <a:r>
              <a:rPr lang="en-US" b="1" dirty="0"/>
              <a:t>1. </a:t>
            </a:r>
            <a:r>
              <a:rPr lang="zh-TW" altLang="en-US" b="1" dirty="0"/>
              <a:t>訓練資料被</a:t>
            </a:r>
            <a:r>
              <a:rPr lang="en-US" altLang="zh-TW" b="1" dirty="0"/>
              <a:t>split</a:t>
            </a:r>
            <a:r>
              <a:rPr lang="zh-TW" altLang="en-US" b="1" dirty="0"/>
              <a:t>出來後要將訓練資料存入</a:t>
            </a:r>
            <a:r>
              <a:rPr lang="en-US" altLang="zh-TW" b="1" dirty="0"/>
              <a:t>Repository</a:t>
            </a:r>
            <a:r>
              <a:rPr lang="zh-TW" altLang="en-US" b="1" dirty="0"/>
              <a:t>資料庫</a:t>
            </a:r>
            <a:r>
              <a:rPr lang="en-US" altLang="zh-TW" b="1" dirty="0"/>
              <a:t>(</a:t>
            </a:r>
            <a:r>
              <a:rPr lang="zh-TW" altLang="en-US" b="1" dirty="0"/>
              <a:t>如右圖</a:t>
            </a:r>
            <a:r>
              <a:rPr lang="en-US" altLang="zh-TW" b="1" dirty="0"/>
              <a:t>)</a:t>
            </a:r>
            <a:r>
              <a:rPr lang="zh-TW" altLang="en-US" b="1" dirty="0"/>
              <a:t>，未來放入</a:t>
            </a:r>
            <a:r>
              <a:rPr lang="en-US" altLang="zh-TW" b="1" dirty="0"/>
              <a:t>Model</a:t>
            </a:r>
            <a:r>
              <a:rPr lang="zh-TW" altLang="en-US" b="1" dirty="0"/>
              <a:t>前可以使用</a:t>
            </a:r>
            <a:endParaRPr lang="en-US" b="1" dirty="0"/>
          </a:p>
        </p:txBody>
      </p:sp>
      <p:sp>
        <p:nvSpPr>
          <p:cNvPr id="10" name="Text Placeholder 9"/>
          <p:cNvSpPr>
            <a:spLocks noGrp="1"/>
          </p:cNvSpPr>
          <p:nvPr>
            <p:ph type="body" sz="quarter" idx="30"/>
          </p:nvPr>
        </p:nvSpPr>
        <p:spPr/>
        <p:txBody>
          <a:bodyPr/>
          <a:lstStyle/>
          <a:p>
            <a:pPr>
              <a:lnSpc>
                <a:spcPct val="150000"/>
              </a:lnSpc>
            </a:pPr>
            <a:r>
              <a:rPr lang="en-US" b="1" dirty="0"/>
              <a:t>2. </a:t>
            </a:r>
            <a:r>
              <a:rPr lang="zh-TW" altLang="en-US" b="1" dirty="0"/>
              <a:t>測試資料被</a:t>
            </a:r>
            <a:r>
              <a:rPr lang="en-US" altLang="zh-TW" b="1" dirty="0"/>
              <a:t>split</a:t>
            </a:r>
            <a:r>
              <a:rPr lang="zh-TW" altLang="en-US" b="1" dirty="0"/>
              <a:t>出來後要將訓練資料存入</a:t>
            </a:r>
            <a:r>
              <a:rPr lang="en-US" altLang="zh-TW" b="1" dirty="0"/>
              <a:t>Repository</a:t>
            </a:r>
            <a:r>
              <a:rPr lang="zh-TW" altLang="en-US" b="1" dirty="0"/>
              <a:t>資料庫</a:t>
            </a:r>
            <a:r>
              <a:rPr lang="en-US" altLang="zh-TW" b="1" dirty="0"/>
              <a:t>(</a:t>
            </a:r>
            <a:r>
              <a:rPr lang="zh-TW" altLang="en-US" b="1" dirty="0"/>
              <a:t>如右圖</a:t>
            </a:r>
            <a:r>
              <a:rPr lang="en-US" altLang="zh-TW" b="1" dirty="0"/>
              <a:t>)</a:t>
            </a:r>
            <a:r>
              <a:rPr lang="zh-TW" altLang="en-US" b="1" dirty="0"/>
              <a:t>，未來放入</a:t>
            </a:r>
            <a:r>
              <a:rPr lang="en-US" altLang="zh-TW" b="1" dirty="0"/>
              <a:t>Model</a:t>
            </a:r>
            <a:r>
              <a:rPr lang="zh-TW" altLang="en-US" b="1" dirty="0"/>
              <a:t>前可以使用</a:t>
            </a:r>
            <a:endParaRPr lang="en-US" b="1" dirty="0"/>
          </a:p>
        </p:txBody>
      </p:sp>
      <p:pic>
        <p:nvPicPr>
          <p:cNvPr id="12" name="圖片版面配置區 11">
            <a:extLst>
              <a:ext uri="{FF2B5EF4-FFF2-40B4-BE49-F238E27FC236}">
                <a16:creationId xmlns:a16="http://schemas.microsoft.com/office/drawing/2014/main" id="{AF18FFE9-84A1-4A34-B36C-5E14C1D506CF}"/>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2693" r="2693"/>
          <a:stretch>
            <a:fillRect/>
          </a:stretch>
        </p:blipFill>
        <p:spPr>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p:spPr>
      </p:pic>
      <p:pic>
        <p:nvPicPr>
          <p:cNvPr id="14" name="圖片版面配置區 13">
            <a:extLst>
              <a:ext uri="{FF2B5EF4-FFF2-40B4-BE49-F238E27FC236}">
                <a16:creationId xmlns:a16="http://schemas.microsoft.com/office/drawing/2014/main" id="{1FBBFFE6-C942-435E-842F-3D4E9BC4259B}"/>
              </a:ext>
            </a:extLst>
          </p:cNvPr>
          <p:cNvPicPr>
            <a:picLocks noGrp="1" noChangeAspect="1"/>
          </p:cNvPicPr>
          <p:nvPr>
            <p:ph type="pic" sz="quarter" idx="29"/>
          </p:nvPr>
        </p:nvPicPr>
        <p:blipFill>
          <a:blip r:embed="rId4">
            <a:extLst>
              <a:ext uri="{28A0092B-C50C-407E-A947-70E740481C1C}">
                <a14:useLocalDpi xmlns:a14="http://schemas.microsoft.com/office/drawing/2010/main" val="0"/>
              </a:ext>
            </a:extLst>
          </a:blip>
          <a:srcRect l="20877" r="20877"/>
          <a:stretch>
            <a:fillRect/>
          </a:stretch>
        </p:blipFill>
        <p:spPr>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p:spPr>
      </p:pic>
      <p:pic>
        <p:nvPicPr>
          <p:cNvPr id="16" name="圖片版面配置區 15">
            <a:extLst>
              <a:ext uri="{FF2B5EF4-FFF2-40B4-BE49-F238E27FC236}">
                <a16:creationId xmlns:a16="http://schemas.microsoft.com/office/drawing/2014/main" id="{902B1A71-A74E-40B7-80C2-3A0F9E848645}"/>
              </a:ext>
            </a:extLst>
          </p:cNvPr>
          <p:cNvPicPr>
            <a:picLocks noGrp="1" noChangeAspect="1"/>
          </p:cNvPicPr>
          <p:nvPr>
            <p:ph type="pic" sz="quarter" idx="27"/>
          </p:nvPr>
        </p:nvPicPr>
        <p:blipFill rotWithShape="1">
          <a:blip r:embed="rId5">
            <a:extLst>
              <a:ext uri="{28A0092B-C50C-407E-A947-70E740481C1C}">
                <a14:useLocalDpi xmlns:a14="http://schemas.microsoft.com/office/drawing/2010/main" val="0"/>
              </a:ext>
            </a:extLst>
          </a:blip>
          <a:srcRect t="17294" b="40788"/>
          <a:stretch/>
        </p:blipFill>
        <p:spPr>
          <a:xfrm>
            <a:off x="6403960" y="1861032"/>
            <a:ext cx="5305441" cy="3915447"/>
          </a:xfrm>
        </p:spPr>
      </p:pic>
    </p:spTree>
    <p:extLst>
      <p:ext uri="{BB962C8B-B14F-4D97-AF65-F5344CB8AC3E}">
        <p14:creationId xmlns:p14="http://schemas.microsoft.com/office/powerpoint/2010/main" val="2672905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normAutofit fontScale="90000"/>
          </a:bodyPr>
          <a:lstStyle/>
          <a:p>
            <a:r>
              <a:rPr lang="zh-TW" altLang="en-US" b="1" dirty="0"/>
              <a:t>單一演算法操作</a:t>
            </a:r>
            <a:endParaRPr lang="en-US" b="1" dirty="0"/>
          </a:p>
        </p:txBody>
      </p:sp>
      <p:sp>
        <p:nvSpPr>
          <p:cNvPr id="3" name="Date Placeholder 2"/>
          <p:cNvSpPr>
            <a:spLocks noGrp="1"/>
          </p:cNvSpPr>
          <p:nvPr>
            <p:ph type="dt" sz="half" idx="10"/>
          </p:nvPr>
        </p:nvSpPr>
        <p:spPr>
          <a:xfrm>
            <a:off x="482599" y="6603238"/>
            <a:ext cx="2743200" cy="281437"/>
          </a:xfrm>
        </p:spPr>
        <p:txBody>
          <a:bodyPr/>
          <a:lstStyle/>
          <a:p>
            <a:fld id="{A57FC43E-F009-4BB9-A4BC-7F29E75E2DF6}" type="datetime1">
              <a:rPr lang="en-US" smtClean="0"/>
              <a:t>1/1/2018</a:t>
            </a:fld>
            <a:endParaRPr lang="en-US" dirty="0"/>
          </a:p>
        </p:txBody>
      </p:sp>
      <p:sp>
        <p:nvSpPr>
          <p:cNvPr id="5" name="Slide Number Placeholder 4"/>
          <p:cNvSpPr>
            <a:spLocks noGrp="1"/>
          </p:cNvSpPr>
          <p:nvPr>
            <p:ph type="sldNum" sz="quarter" idx="12"/>
          </p:nvPr>
        </p:nvSpPr>
        <p:spPr/>
        <p:txBody>
          <a:bodyPr/>
          <a:lstStyle/>
          <a:p>
            <a:fld id="{6E18DBF4-37B7-4C4F-9728-A1C100B177EE}" type="slidenum">
              <a:rPr lang="en-US" smtClean="0"/>
              <a:pPr/>
              <a:t>8</a:t>
            </a:fld>
            <a:endParaRPr lang="en-US"/>
          </a:p>
        </p:txBody>
      </p:sp>
      <p:sp>
        <p:nvSpPr>
          <p:cNvPr id="21" name="Text Placeholder 20"/>
          <p:cNvSpPr>
            <a:spLocks noGrp="1"/>
          </p:cNvSpPr>
          <p:nvPr>
            <p:ph type="body" sz="quarter" idx="18"/>
          </p:nvPr>
        </p:nvSpPr>
        <p:spPr>
          <a:xfrm>
            <a:off x="482600" y="4532743"/>
            <a:ext cx="4300938" cy="252681"/>
          </a:xfrm>
        </p:spPr>
        <p:txBody>
          <a:bodyPr>
            <a:normAutofit fontScale="47500" lnSpcReduction="20000"/>
          </a:bodyPr>
          <a:lstStyle/>
          <a:p>
            <a:r>
              <a:rPr lang="en-US" dirty="0"/>
              <a:t>Logistic Regression(SVM)</a:t>
            </a:r>
          </a:p>
        </p:txBody>
      </p:sp>
      <p:sp>
        <p:nvSpPr>
          <p:cNvPr id="22" name="Text Placeholder 21"/>
          <p:cNvSpPr>
            <a:spLocks noGrp="1"/>
          </p:cNvSpPr>
          <p:nvPr>
            <p:ph type="body" sz="quarter" idx="19"/>
          </p:nvPr>
        </p:nvSpPr>
        <p:spPr>
          <a:xfrm>
            <a:off x="6155539" y="3251018"/>
            <a:ext cx="1993392" cy="260950"/>
          </a:xfrm>
        </p:spPr>
        <p:txBody>
          <a:bodyPr>
            <a:normAutofit fontScale="70000" lnSpcReduction="20000"/>
          </a:bodyPr>
          <a:lstStyle/>
          <a:p>
            <a:r>
              <a:rPr lang="en-US" dirty="0"/>
              <a:t>2. </a:t>
            </a:r>
            <a:r>
              <a:rPr lang="zh-TW" altLang="en-US" dirty="0"/>
              <a:t>測試集預測結果</a:t>
            </a:r>
            <a:endParaRPr lang="en-US" dirty="0"/>
          </a:p>
        </p:txBody>
      </p:sp>
      <p:sp>
        <p:nvSpPr>
          <p:cNvPr id="23" name="Text Placeholder 22"/>
          <p:cNvSpPr>
            <a:spLocks noGrp="1"/>
          </p:cNvSpPr>
          <p:nvPr>
            <p:ph type="body" sz="quarter" idx="22"/>
          </p:nvPr>
        </p:nvSpPr>
        <p:spPr>
          <a:xfrm>
            <a:off x="222766" y="5141256"/>
            <a:ext cx="4667987" cy="1500999"/>
          </a:xfrm>
        </p:spPr>
        <p:txBody>
          <a:bodyPr/>
          <a:lstStyle/>
          <a:p>
            <a:pPr algn="l">
              <a:lnSpc>
                <a:spcPct val="150000"/>
              </a:lnSpc>
            </a:pPr>
            <a:r>
              <a:rPr lang="en-US" altLang="zh-TW" sz="1400" dirty="0"/>
              <a:t>1. </a:t>
            </a:r>
            <a:r>
              <a:rPr lang="zh-TW" altLang="en-US" sz="1400" dirty="0"/>
              <a:t>開啟一個新的</a:t>
            </a:r>
            <a:r>
              <a:rPr lang="en-US" altLang="zh-TW" sz="1400" dirty="0"/>
              <a:t>process</a:t>
            </a:r>
            <a:r>
              <a:rPr lang="zh-TW" altLang="en-US" sz="1400" dirty="0"/>
              <a:t>，並且把非數值型資料都轉換成數執行資料，並套入所需要的</a:t>
            </a:r>
            <a:r>
              <a:rPr lang="en-US" altLang="zh-TW" sz="1400" dirty="0"/>
              <a:t>Model</a:t>
            </a:r>
            <a:r>
              <a:rPr lang="zh-TW" altLang="en-US" sz="1400" dirty="0"/>
              <a:t>，即可跑出</a:t>
            </a:r>
            <a:r>
              <a:rPr lang="zh-TW" altLang="en-US" sz="1400" b="1" u="sng" dirty="0">
                <a:solidFill>
                  <a:schemeClr val="tx1"/>
                </a:solidFill>
              </a:rPr>
              <a:t>估計結果 </a:t>
            </a:r>
            <a:r>
              <a:rPr lang="zh-TW" altLang="en-US" sz="1400" dirty="0">
                <a:solidFill>
                  <a:schemeClr val="tx1"/>
                </a:solidFill>
              </a:rPr>
              <a:t>，</a:t>
            </a:r>
            <a:r>
              <a:rPr lang="zh-TW" altLang="en-US" sz="1400" dirty="0">
                <a:solidFill>
                  <a:schemeClr val="bg1">
                    <a:lumMod val="65000"/>
                  </a:schemeClr>
                </a:solidFill>
              </a:rPr>
              <a:t>過程中須</a:t>
            </a:r>
            <a:r>
              <a:rPr lang="zh-TW" altLang="en-US" sz="1400" dirty="0"/>
              <a:t>注意的事項為，要給處理的訓練和測試資料標籤，點資料集按右鍵即可編輯，</a:t>
            </a:r>
            <a:r>
              <a:rPr lang="en-US" altLang="zh-TW" sz="1400" dirty="0" err="1"/>
              <a:t>ArticleID</a:t>
            </a:r>
            <a:r>
              <a:rPr lang="zh-TW" altLang="en-US" sz="1400" dirty="0"/>
              <a:t>可給</a:t>
            </a:r>
            <a:r>
              <a:rPr lang="en-US" altLang="zh-TW" sz="1400" dirty="0"/>
              <a:t>id, Target</a:t>
            </a:r>
            <a:r>
              <a:rPr lang="zh-TW" altLang="en-US" sz="1400" dirty="0"/>
              <a:t>給</a:t>
            </a:r>
            <a:r>
              <a:rPr lang="en-US" altLang="zh-TW" sz="1400" dirty="0"/>
              <a:t>label</a:t>
            </a:r>
            <a:r>
              <a:rPr lang="zh-TW" altLang="en-US" sz="1400" dirty="0"/>
              <a:t>標籤並做儲存。</a:t>
            </a:r>
            <a:endParaRPr lang="en-US" sz="1400" dirty="0"/>
          </a:p>
        </p:txBody>
      </p:sp>
      <p:sp>
        <p:nvSpPr>
          <p:cNvPr id="24" name="Text Placeholder 23"/>
          <p:cNvSpPr>
            <a:spLocks noGrp="1"/>
          </p:cNvSpPr>
          <p:nvPr>
            <p:ph type="body" sz="quarter" idx="23"/>
          </p:nvPr>
        </p:nvSpPr>
        <p:spPr/>
        <p:txBody>
          <a:bodyPr/>
          <a:lstStyle/>
          <a:p>
            <a:r>
              <a:rPr lang="zh-TW" altLang="en-US" dirty="0"/>
              <a:t>*</a:t>
            </a:r>
            <a:r>
              <a:rPr lang="en-US" altLang="zh-TW" dirty="0"/>
              <a:t>Prediction</a:t>
            </a:r>
            <a:r>
              <a:rPr lang="zh-TW" altLang="en-US" dirty="0"/>
              <a:t>的部分</a:t>
            </a:r>
            <a:endParaRPr lang="en-US" dirty="0"/>
          </a:p>
        </p:txBody>
      </p:sp>
      <p:sp>
        <p:nvSpPr>
          <p:cNvPr id="26" name="Text Placeholder 25"/>
          <p:cNvSpPr>
            <a:spLocks noGrp="1"/>
          </p:cNvSpPr>
          <p:nvPr>
            <p:ph type="body" sz="quarter" idx="25"/>
          </p:nvPr>
        </p:nvSpPr>
        <p:spPr>
          <a:xfrm>
            <a:off x="5434885" y="5606514"/>
            <a:ext cx="2994338" cy="740257"/>
          </a:xfrm>
        </p:spPr>
        <p:txBody>
          <a:bodyPr>
            <a:normAutofit/>
          </a:bodyPr>
          <a:lstStyle/>
          <a:p>
            <a:pPr algn="l">
              <a:lnSpc>
                <a:spcPct val="150000"/>
              </a:lnSpc>
            </a:pPr>
            <a:r>
              <a:rPr lang="en-US" sz="1400" dirty="0"/>
              <a:t>4. </a:t>
            </a:r>
            <a:r>
              <a:rPr lang="zh-TW" altLang="en-US" sz="1400" dirty="0"/>
              <a:t>執行後可以取得</a:t>
            </a:r>
            <a:r>
              <a:rPr lang="en-US" altLang="zh-TW" sz="1400" dirty="0"/>
              <a:t>Confusion</a:t>
            </a:r>
            <a:r>
              <a:rPr lang="zh-TW" altLang="en-US" sz="1400" dirty="0"/>
              <a:t> </a:t>
            </a:r>
            <a:r>
              <a:rPr lang="en-US" altLang="zh-TW" sz="1400" dirty="0"/>
              <a:t>Matrix</a:t>
            </a:r>
            <a:r>
              <a:rPr lang="zh-TW" altLang="en-US" sz="1400" dirty="0"/>
              <a:t>看用這個模型跑的精確度</a:t>
            </a:r>
            <a:endParaRPr lang="en-US" sz="1400" dirty="0"/>
          </a:p>
        </p:txBody>
      </p:sp>
      <p:sp>
        <p:nvSpPr>
          <p:cNvPr id="29" name="Text Placeholder 28"/>
          <p:cNvSpPr>
            <a:spLocks noGrp="1"/>
          </p:cNvSpPr>
          <p:nvPr>
            <p:ph type="body" sz="quarter" idx="28"/>
          </p:nvPr>
        </p:nvSpPr>
        <p:spPr>
          <a:xfrm>
            <a:off x="9086045" y="3161559"/>
            <a:ext cx="3007217" cy="777569"/>
          </a:xfrm>
        </p:spPr>
        <p:txBody>
          <a:bodyPr>
            <a:normAutofit/>
          </a:bodyPr>
          <a:lstStyle/>
          <a:p>
            <a:pPr algn="l">
              <a:lnSpc>
                <a:spcPct val="160000"/>
              </a:lnSpc>
            </a:pPr>
            <a:r>
              <a:rPr lang="en-US" sz="1400" dirty="0"/>
              <a:t>3. </a:t>
            </a:r>
            <a:r>
              <a:rPr lang="zh-TW" altLang="en-US" sz="1400" dirty="0"/>
              <a:t>再加入</a:t>
            </a:r>
            <a:r>
              <a:rPr lang="en-US" altLang="zh-TW" sz="1400" dirty="0"/>
              <a:t>Performance(classification)</a:t>
            </a:r>
            <a:r>
              <a:rPr lang="zh-TW" altLang="en-US" sz="1400" dirty="0"/>
              <a:t>，取得</a:t>
            </a:r>
            <a:r>
              <a:rPr lang="en-US" altLang="zh-TW" sz="1400" dirty="0"/>
              <a:t>confusion</a:t>
            </a:r>
            <a:r>
              <a:rPr lang="zh-TW" altLang="en-US" sz="1400" dirty="0"/>
              <a:t> </a:t>
            </a:r>
            <a:r>
              <a:rPr lang="en-US" altLang="zh-TW" sz="1400" dirty="0"/>
              <a:t>Matrix</a:t>
            </a:r>
            <a:endParaRPr lang="en-US" sz="1400" dirty="0"/>
          </a:p>
        </p:txBody>
      </p:sp>
      <p:sp>
        <p:nvSpPr>
          <p:cNvPr id="32" name="Text Placeholder 31"/>
          <p:cNvSpPr>
            <a:spLocks noGrp="1"/>
          </p:cNvSpPr>
          <p:nvPr>
            <p:ph type="body" sz="quarter" idx="31"/>
          </p:nvPr>
        </p:nvSpPr>
        <p:spPr>
          <a:xfrm>
            <a:off x="8873544" y="4131521"/>
            <a:ext cx="3095690" cy="1577317"/>
          </a:xfrm>
          <a:ln w="38100">
            <a:solidFill>
              <a:schemeClr val="accent1"/>
            </a:solidFill>
          </a:ln>
        </p:spPr>
        <p:txBody>
          <a:bodyPr>
            <a:normAutofit fontScale="92500" lnSpcReduction="20000"/>
          </a:bodyPr>
          <a:lstStyle/>
          <a:p>
            <a:pPr algn="l">
              <a:lnSpc>
                <a:spcPct val="150000"/>
              </a:lnSpc>
            </a:pPr>
            <a:r>
              <a:rPr lang="zh-TW" altLang="en-US" sz="1500" b="1" dirty="0"/>
              <a:t>結論</a:t>
            </a:r>
            <a:r>
              <a:rPr lang="en-US" altLang="zh-TW" sz="1500" b="1" dirty="0"/>
              <a:t>:</a:t>
            </a:r>
            <a:r>
              <a:rPr lang="zh-TW" altLang="en-US" sz="1500" b="1" dirty="0"/>
              <a:t> 目前用了</a:t>
            </a:r>
            <a:r>
              <a:rPr lang="en-US" altLang="zh-TW" sz="1500" b="1" dirty="0"/>
              <a:t>Neutral Nets(BP), KNN, Logistic(SVM)</a:t>
            </a:r>
            <a:r>
              <a:rPr lang="zh-TW" altLang="en-US" sz="1500" b="1" dirty="0"/>
              <a:t>和</a:t>
            </a:r>
            <a:r>
              <a:rPr lang="en-US" altLang="zh-TW" sz="1500" b="1" dirty="0"/>
              <a:t>Random Forest</a:t>
            </a:r>
            <a:r>
              <a:rPr lang="zh-TW" altLang="en-US" sz="1500" b="1" dirty="0"/>
              <a:t>各別測試，其中以</a:t>
            </a:r>
            <a:r>
              <a:rPr lang="en-US" altLang="zh-TW" sz="1500" b="1" dirty="0"/>
              <a:t>Random Forest</a:t>
            </a:r>
            <a:r>
              <a:rPr lang="zh-TW" altLang="en-US" sz="1500" b="1" dirty="0"/>
              <a:t>準確度最高</a:t>
            </a:r>
            <a:r>
              <a:rPr lang="en-US" altLang="zh-TW" sz="1500" b="1" dirty="0">
                <a:solidFill>
                  <a:schemeClr val="accent4"/>
                </a:solidFill>
              </a:rPr>
              <a:t>80%</a:t>
            </a:r>
            <a:r>
              <a:rPr lang="zh-TW" altLang="en-US" sz="1500" b="1" dirty="0"/>
              <a:t>，</a:t>
            </a:r>
            <a:r>
              <a:rPr lang="en-US" altLang="zh-TW" sz="1500" b="1" dirty="0"/>
              <a:t>KNN</a:t>
            </a:r>
            <a:r>
              <a:rPr lang="zh-TW" altLang="en-US" sz="1500" b="1" dirty="0"/>
              <a:t>和</a:t>
            </a:r>
            <a:r>
              <a:rPr lang="en-US" altLang="zh-TW" sz="1500" b="1" dirty="0"/>
              <a:t>Logistic(SVM)</a:t>
            </a:r>
            <a:r>
              <a:rPr lang="zh-TW" altLang="en-US" sz="1500" b="1" dirty="0"/>
              <a:t>為</a:t>
            </a:r>
            <a:r>
              <a:rPr lang="en-US" altLang="zh-TW" sz="1500" b="1" dirty="0">
                <a:solidFill>
                  <a:schemeClr val="accent4"/>
                </a:solidFill>
              </a:rPr>
              <a:t>60%</a:t>
            </a:r>
            <a:r>
              <a:rPr lang="zh-TW" altLang="en-US" sz="1500" b="1" dirty="0"/>
              <a:t>，</a:t>
            </a:r>
            <a:r>
              <a:rPr lang="en-US" altLang="zh-TW" sz="1500" b="1" dirty="0"/>
              <a:t>BP</a:t>
            </a:r>
            <a:r>
              <a:rPr lang="zh-TW" altLang="en-US" sz="1500" b="1" dirty="0"/>
              <a:t>為</a:t>
            </a:r>
            <a:r>
              <a:rPr lang="en-US" altLang="zh-TW" sz="1500" b="1" dirty="0">
                <a:solidFill>
                  <a:schemeClr val="accent4"/>
                </a:solidFill>
              </a:rPr>
              <a:t>25%</a:t>
            </a:r>
          </a:p>
          <a:p>
            <a:pPr algn="l"/>
            <a:endParaRPr lang="en-US" sz="1400" dirty="0"/>
          </a:p>
        </p:txBody>
      </p:sp>
      <p:sp>
        <p:nvSpPr>
          <p:cNvPr id="33" name="Text Placeholder 32"/>
          <p:cNvSpPr>
            <a:spLocks noGrp="1"/>
          </p:cNvSpPr>
          <p:nvPr>
            <p:ph type="body" sz="quarter" idx="32"/>
          </p:nvPr>
        </p:nvSpPr>
        <p:spPr>
          <a:xfrm>
            <a:off x="9292106" y="5808372"/>
            <a:ext cx="2343131" cy="657740"/>
          </a:xfrm>
        </p:spPr>
        <p:txBody>
          <a:bodyPr>
            <a:normAutofit fontScale="92500" lnSpcReduction="10000"/>
          </a:bodyPr>
          <a:lstStyle/>
          <a:p>
            <a:pPr algn="l">
              <a:lnSpc>
                <a:spcPct val="150000"/>
              </a:lnSpc>
            </a:pPr>
            <a:r>
              <a:rPr lang="zh-TW" altLang="en-US" sz="1400" dirty="0">
                <a:solidFill>
                  <a:srgbClr val="324D5E"/>
                </a:solidFill>
              </a:rPr>
              <a:t>有些</a:t>
            </a:r>
            <a:r>
              <a:rPr lang="en-US" altLang="zh-TW" sz="1400" dirty="0">
                <a:solidFill>
                  <a:srgbClr val="324D5E"/>
                </a:solidFill>
              </a:rPr>
              <a:t>error</a:t>
            </a:r>
            <a:r>
              <a:rPr lang="zh-TW" altLang="en-US" sz="1400" dirty="0">
                <a:solidFill>
                  <a:srgbClr val="324D5E"/>
                </a:solidFill>
              </a:rPr>
              <a:t>部分要請大研究如何解決</a:t>
            </a:r>
            <a:endParaRPr lang="en-US" sz="1400" dirty="0">
              <a:solidFill>
                <a:srgbClr val="324D5E"/>
              </a:solidFill>
            </a:endParaRPr>
          </a:p>
        </p:txBody>
      </p:sp>
      <p:pic>
        <p:nvPicPr>
          <p:cNvPr id="11" name="圖片版面配置區 10">
            <a:extLst>
              <a:ext uri="{FF2B5EF4-FFF2-40B4-BE49-F238E27FC236}">
                <a16:creationId xmlns:a16="http://schemas.microsoft.com/office/drawing/2014/main" id="{A58BE2FC-795E-4808-8B59-A38DCB16BDB5}"/>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t="-36861" b="-36861"/>
          <a:stretch/>
        </p:blipFill>
        <p:spPr>
          <a:xfrm>
            <a:off x="482600" y="1317924"/>
            <a:ext cx="3940328" cy="2967021"/>
          </a:xfrm>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p:spPr>
      </p:pic>
      <p:pic>
        <p:nvPicPr>
          <p:cNvPr id="1026" name="圖片 1">
            <a:extLst>
              <a:ext uri="{FF2B5EF4-FFF2-40B4-BE49-F238E27FC236}">
                <a16:creationId xmlns:a16="http://schemas.microsoft.com/office/drawing/2014/main" id="{1F2248CD-7344-491E-AFA2-8B6D5B3321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0753" y="1977271"/>
            <a:ext cx="3306795" cy="103050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027" name="圖片 1">
            <a:extLst>
              <a:ext uri="{FF2B5EF4-FFF2-40B4-BE49-F238E27FC236}">
                <a16:creationId xmlns:a16="http://schemas.microsoft.com/office/drawing/2014/main" id="{A9D7E0E6-C2D0-4235-8C03-263A8D63D9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40363" y="1670437"/>
            <a:ext cx="2594875" cy="13312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028" name="圖片 1">
            <a:extLst>
              <a:ext uri="{FF2B5EF4-FFF2-40B4-BE49-F238E27FC236}">
                <a16:creationId xmlns:a16="http://schemas.microsoft.com/office/drawing/2014/main" id="{DB38286E-442D-4C4B-A0B7-A9D2F13257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20886" y="4203512"/>
            <a:ext cx="2876662" cy="119258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369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normAutofit fontScale="90000"/>
          </a:bodyPr>
          <a:lstStyle/>
          <a:p>
            <a:r>
              <a:rPr lang="zh-TW" altLang="en-US" b="1" dirty="0"/>
              <a:t>集成演算法</a:t>
            </a:r>
            <a:r>
              <a:rPr lang="en-US" altLang="zh-TW" b="1" dirty="0"/>
              <a:t>(</a:t>
            </a:r>
            <a:r>
              <a:rPr lang="zh-TW" altLang="en-US" b="1" dirty="0"/>
              <a:t>研究方向</a:t>
            </a:r>
            <a:r>
              <a:rPr lang="en-US" altLang="zh-TW" b="1" dirty="0"/>
              <a:t>)</a:t>
            </a:r>
            <a:endParaRPr lang="en-US" b="1" dirty="0"/>
          </a:p>
        </p:txBody>
      </p:sp>
      <p:sp>
        <p:nvSpPr>
          <p:cNvPr id="3" name="Date Placeholder 2"/>
          <p:cNvSpPr>
            <a:spLocks noGrp="1"/>
          </p:cNvSpPr>
          <p:nvPr>
            <p:ph type="dt" sz="half" idx="10"/>
          </p:nvPr>
        </p:nvSpPr>
        <p:spPr/>
        <p:txBody>
          <a:bodyPr/>
          <a:lstStyle/>
          <a:p>
            <a:fld id="{6EC0ED25-7BC8-440F-B407-E7BBF09D6571}" type="datetime1">
              <a:rPr lang="en-US" smtClean="0"/>
              <a:t>1/1/2018</a:t>
            </a:fld>
            <a:endParaRPr lang="en-US"/>
          </a:p>
        </p:txBody>
      </p:sp>
      <p:sp>
        <p:nvSpPr>
          <p:cNvPr id="5" name="Slide Number Placeholder 4"/>
          <p:cNvSpPr>
            <a:spLocks noGrp="1"/>
          </p:cNvSpPr>
          <p:nvPr>
            <p:ph type="sldNum" sz="quarter" idx="12"/>
          </p:nvPr>
        </p:nvSpPr>
        <p:spPr/>
        <p:txBody>
          <a:bodyPr/>
          <a:lstStyle/>
          <a:p>
            <a:fld id="{6E18DBF4-37B7-4C4F-9728-A1C100B177EE}" type="slidenum">
              <a:rPr lang="en-US" smtClean="0"/>
              <a:pPr/>
              <a:t>9</a:t>
            </a:fld>
            <a:endParaRPr lang="en-US"/>
          </a:p>
        </p:txBody>
      </p:sp>
      <p:sp>
        <p:nvSpPr>
          <p:cNvPr id="21" name="Text Placeholder 20"/>
          <p:cNvSpPr>
            <a:spLocks noGrp="1"/>
          </p:cNvSpPr>
          <p:nvPr>
            <p:ph type="body" sz="quarter" idx="18"/>
          </p:nvPr>
        </p:nvSpPr>
        <p:spPr>
          <a:xfrm>
            <a:off x="1127021" y="4579280"/>
            <a:ext cx="3341948" cy="262004"/>
          </a:xfrm>
        </p:spPr>
        <p:txBody>
          <a:bodyPr>
            <a:normAutofit fontScale="47500" lnSpcReduction="20000"/>
          </a:bodyPr>
          <a:lstStyle/>
          <a:p>
            <a:r>
              <a:rPr lang="en-US" altLang="zh-TW" dirty="0"/>
              <a:t>Ensembles(Vote)</a:t>
            </a:r>
            <a:endParaRPr lang="en-US" dirty="0"/>
          </a:p>
        </p:txBody>
      </p:sp>
      <p:sp>
        <p:nvSpPr>
          <p:cNvPr id="22" name="Text Placeholder 21"/>
          <p:cNvSpPr>
            <a:spLocks noGrp="1"/>
          </p:cNvSpPr>
          <p:nvPr>
            <p:ph type="body" sz="quarter" idx="19"/>
          </p:nvPr>
        </p:nvSpPr>
        <p:spPr>
          <a:xfrm>
            <a:off x="6160006" y="3168050"/>
            <a:ext cx="2114669" cy="774224"/>
          </a:xfrm>
        </p:spPr>
        <p:txBody>
          <a:bodyPr>
            <a:noAutofit/>
          </a:bodyPr>
          <a:lstStyle/>
          <a:p>
            <a:pPr algn="l">
              <a:lnSpc>
                <a:spcPct val="150000"/>
              </a:lnSpc>
            </a:pPr>
            <a:r>
              <a:rPr lang="en-US" altLang="zh-TW" sz="1600" dirty="0"/>
              <a:t>Vote</a:t>
            </a:r>
            <a:r>
              <a:rPr lang="zh-TW" altLang="en-US" sz="1600" dirty="0"/>
              <a:t>程序裡</a:t>
            </a:r>
            <a:r>
              <a:rPr lang="en-US" altLang="zh-TW" sz="1600" dirty="0"/>
              <a:t>input</a:t>
            </a:r>
            <a:r>
              <a:rPr lang="zh-TW" altLang="en-US" sz="1600" dirty="0"/>
              <a:t>需要用的演算法</a:t>
            </a:r>
            <a:endParaRPr lang="en-US" sz="1600" dirty="0"/>
          </a:p>
        </p:txBody>
      </p:sp>
      <p:sp>
        <p:nvSpPr>
          <p:cNvPr id="23" name="Text Placeholder 22"/>
          <p:cNvSpPr>
            <a:spLocks noGrp="1"/>
          </p:cNvSpPr>
          <p:nvPr>
            <p:ph type="body" sz="quarter" idx="22"/>
          </p:nvPr>
        </p:nvSpPr>
        <p:spPr>
          <a:xfrm>
            <a:off x="566669" y="5190186"/>
            <a:ext cx="4250377" cy="1101144"/>
          </a:xfrm>
        </p:spPr>
        <p:txBody>
          <a:bodyPr/>
          <a:lstStyle/>
          <a:p>
            <a:pPr algn="l">
              <a:lnSpc>
                <a:spcPct val="150000"/>
              </a:lnSpc>
            </a:pPr>
            <a:r>
              <a:rPr lang="en-US" sz="1400" dirty="0"/>
              <a:t>1. </a:t>
            </a:r>
            <a:r>
              <a:rPr lang="zh-TW" altLang="en-US" sz="1400" dirty="0"/>
              <a:t>運用集成</a:t>
            </a:r>
            <a:r>
              <a:rPr lang="en-US" altLang="zh-TW" sz="1400" dirty="0"/>
              <a:t>Vote</a:t>
            </a:r>
            <a:r>
              <a:rPr lang="zh-TW" altLang="en-US" sz="1400" dirty="0"/>
              <a:t>演算法同時帶入多個演算法，並進行投票，選出精準度最高的結果作輸出。</a:t>
            </a:r>
            <a:endParaRPr lang="en-US" sz="1400" dirty="0"/>
          </a:p>
        </p:txBody>
      </p:sp>
      <p:sp>
        <p:nvSpPr>
          <p:cNvPr id="26" name="Text Placeholder 25"/>
          <p:cNvSpPr>
            <a:spLocks noGrp="1"/>
          </p:cNvSpPr>
          <p:nvPr>
            <p:ph type="body" sz="quarter" idx="25"/>
          </p:nvPr>
        </p:nvSpPr>
        <p:spPr>
          <a:xfrm>
            <a:off x="6155539" y="5606515"/>
            <a:ext cx="1993392" cy="308457"/>
          </a:xfrm>
        </p:spPr>
        <p:txBody>
          <a:bodyPr>
            <a:normAutofit fontScale="92500" lnSpcReduction="20000"/>
          </a:bodyPr>
          <a:lstStyle/>
          <a:p>
            <a:r>
              <a:rPr lang="en-US" altLang="zh-TW" dirty="0"/>
              <a:t>Confusion Matrix</a:t>
            </a:r>
            <a:endParaRPr lang="en-US" dirty="0"/>
          </a:p>
        </p:txBody>
      </p:sp>
      <p:sp>
        <p:nvSpPr>
          <p:cNvPr id="27" name="Text Placeholder 26"/>
          <p:cNvSpPr>
            <a:spLocks noGrp="1"/>
          </p:cNvSpPr>
          <p:nvPr>
            <p:ph type="body" sz="quarter" idx="26"/>
          </p:nvPr>
        </p:nvSpPr>
        <p:spPr>
          <a:xfrm>
            <a:off x="6155539" y="6034312"/>
            <a:ext cx="1993392" cy="431800"/>
          </a:xfrm>
        </p:spPr>
        <p:txBody>
          <a:bodyPr/>
          <a:lstStyle/>
          <a:p>
            <a:r>
              <a:rPr lang="zh-TW" altLang="en-US" dirty="0"/>
              <a:t>精準度高達</a:t>
            </a:r>
            <a:r>
              <a:rPr lang="en-US" altLang="zh-TW" dirty="0"/>
              <a:t>80%</a:t>
            </a:r>
          </a:p>
          <a:p>
            <a:endParaRPr lang="en-US" dirty="0"/>
          </a:p>
        </p:txBody>
      </p:sp>
      <p:sp>
        <p:nvSpPr>
          <p:cNvPr id="29" name="Text Placeholder 28"/>
          <p:cNvSpPr>
            <a:spLocks noGrp="1"/>
          </p:cNvSpPr>
          <p:nvPr>
            <p:ph type="body" sz="quarter" idx="28"/>
          </p:nvPr>
        </p:nvSpPr>
        <p:spPr>
          <a:xfrm>
            <a:off x="9355939" y="3206280"/>
            <a:ext cx="1993392" cy="435040"/>
          </a:xfrm>
        </p:spPr>
        <p:txBody>
          <a:bodyPr>
            <a:normAutofit/>
          </a:bodyPr>
          <a:lstStyle/>
          <a:p>
            <a:r>
              <a:rPr lang="zh-TW" altLang="en-US" sz="1600" dirty="0"/>
              <a:t>預測出來的結果</a:t>
            </a:r>
            <a:endParaRPr lang="en-US" sz="1600" dirty="0"/>
          </a:p>
        </p:txBody>
      </p:sp>
      <p:sp>
        <p:nvSpPr>
          <p:cNvPr id="32" name="Text Placeholder 31"/>
          <p:cNvSpPr>
            <a:spLocks noGrp="1"/>
          </p:cNvSpPr>
          <p:nvPr>
            <p:ph type="body" sz="quarter" idx="31"/>
          </p:nvPr>
        </p:nvSpPr>
        <p:spPr>
          <a:xfrm>
            <a:off x="9103935" y="3713176"/>
            <a:ext cx="2605466" cy="1732208"/>
          </a:xfrm>
          <a:ln w="38100">
            <a:solidFill>
              <a:schemeClr val="accent1"/>
            </a:solidFill>
          </a:ln>
        </p:spPr>
        <p:txBody>
          <a:bodyPr>
            <a:normAutofit fontScale="92500"/>
          </a:bodyPr>
          <a:lstStyle/>
          <a:p>
            <a:pPr algn="l">
              <a:lnSpc>
                <a:spcPct val="150000"/>
              </a:lnSpc>
            </a:pPr>
            <a:r>
              <a:rPr lang="zh-TW" altLang="en-US" b="1" dirty="0"/>
              <a:t>結論</a:t>
            </a:r>
            <a:r>
              <a:rPr lang="en-US" altLang="zh-TW" b="1" dirty="0"/>
              <a:t>:</a:t>
            </a:r>
            <a:r>
              <a:rPr lang="zh-TW" altLang="en-US" b="1" dirty="0"/>
              <a:t> 我們可以</a:t>
            </a:r>
            <a:r>
              <a:rPr lang="zh-TW" altLang="en-US" b="1" dirty="0">
                <a:solidFill>
                  <a:schemeClr val="accent4"/>
                </a:solidFill>
              </a:rPr>
              <a:t>選定</a:t>
            </a:r>
            <a:r>
              <a:rPr lang="zh-TW" altLang="en-US" b="1" dirty="0"/>
              <a:t>某個適合的集成演算法來訓練資料並跑出結果</a:t>
            </a:r>
            <a:endParaRPr lang="en-US" altLang="zh-TW" b="1" dirty="0">
              <a:solidFill>
                <a:schemeClr val="accent4"/>
              </a:solidFill>
            </a:endParaRPr>
          </a:p>
        </p:txBody>
      </p:sp>
      <p:pic>
        <p:nvPicPr>
          <p:cNvPr id="11" name="圖片版面配置區 10">
            <a:extLst>
              <a:ext uri="{FF2B5EF4-FFF2-40B4-BE49-F238E27FC236}">
                <a16:creationId xmlns:a16="http://schemas.microsoft.com/office/drawing/2014/main" id="{08B13311-2339-4615-9388-91DBF662DE10}"/>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t="-19093" b="-19093"/>
          <a:stretch/>
        </p:blipFill>
        <p:spPr>
          <a:xfrm>
            <a:off x="838200" y="1589181"/>
            <a:ext cx="3760025" cy="2831255"/>
          </a:xfrm>
          <a:ln w="38100">
            <a:solidFill>
              <a:schemeClr val="accent1"/>
            </a:solidFill>
          </a:ln>
        </p:spPr>
      </p:pic>
      <p:pic>
        <p:nvPicPr>
          <p:cNvPr id="2050" name="圖片 1">
            <a:extLst>
              <a:ext uri="{FF2B5EF4-FFF2-40B4-BE49-F238E27FC236}">
                <a16:creationId xmlns:a16="http://schemas.microsoft.com/office/drawing/2014/main" id="{4378ECC1-2B7E-4C90-8950-AD8217F1B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1121" y="1311109"/>
            <a:ext cx="2907810" cy="1693699"/>
          </a:xfrm>
          <a:prstGeom prst="rect">
            <a:avLst/>
          </a:prstGeom>
          <a:noFill/>
          <a:ln w="9525">
            <a:solidFill>
              <a:schemeClr val="tx1">
                <a:lumMod val="50000"/>
                <a:lumOff val="50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2051" name="圖片 1">
            <a:extLst>
              <a:ext uri="{FF2B5EF4-FFF2-40B4-BE49-F238E27FC236}">
                <a16:creationId xmlns:a16="http://schemas.microsoft.com/office/drawing/2014/main" id="{B39E555F-C91C-4FD6-96F6-2583277B0A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4675" y="1792215"/>
            <a:ext cx="3761980" cy="1212593"/>
          </a:xfrm>
          <a:prstGeom prst="rect">
            <a:avLst/>
          </a:prstGeom>
          <a:noFill/>
          <a:ln w="9525">
            <a:solidFill>
              <a:schemeClr val="tx1">
                <a:lumMod val="50000"/>
                <a:lumOff val="50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2052" name="圖片 1">
            <a:extLst>
              <a:ext uri="{FF2B5EF4-FFF2-40B4-BE49-F238E27FC236}">
                <a16:creationId xmlns:a16="http://schemas.microsoft.com/office/drawing/2014/main" id="{F6B0DC28-D2F6-42FB-A3DE-792AF5B120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5885" y="4049847"/>
            <a:ext cx="3662395" cy="1446519"/>
          </a:xfrm>
          <a:prstGeom prst="rect">
            <a:avLst/>
          </a:prstGeom>
          <a:noFill/>
          <a:ln w="9525">
            <a:solidFill>
              <a:schemeClr val="tx1">
                <a:lumMod val="50000"/>
                <a:lumOff val="50000"/>
              </a:schemeClr>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7947208"/>
      </p:ext>
    </p:extLst>
  </p:cSld>
  <p:clrMapOvr>
    <a:masterClrMapping/>
  </p:clrMapOvr>
</p:sld>
</file>

<file path=ppt/theme/theme1.xml><?xml version="1.0" encoding="utf-8"?>
<a:theme xmlns:a="http://schemas.openxmlformats.org/drawingml/2006/main" name="Office 佈景主題">
  <a:themeElements>
    <a:clrScheme name="氣流">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TM16401375[[fn=麥迪遜]]</Template>
  <TotalTime>1368</TotalTime>
  <Words>1121</Words>
  <Application>Microsoft Office PowerPoint</Application>
  <PresentationFormat>寬螢幕</PresentationFormat>
  <Paragraphs>124</Paragraphs>
  <Slides>11</Slides>
  <Notes>11</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11</vt:i4>
      </vt:variant>
    </vt:vector>
  </HeadingPairs>
  <TitlesOfParts>
    <vt:vector size="17" baseType="lpstr">
      <vt:lpstr>等线</vt:lpstr>
      <vt:lpstr>新細明體</vt:lpstr>
      <vt:lpstr>Arial</vt:lpstr>
      <vt:lpstr>Calibri</vt:lpstr>
      <vt:lpstr>Calibri Light</vt:lpstr>
      <vt:lpstr>Office 佈景主題</vt:lpstr>
      <vt:lpstr>PowerPoint 簡報</vt:lpstr>
      <vt:lpstr>Rapid Miner和S3介紹</vt:lpstr>
      <vt:lpstr>S3 (使用前準備工作)</vt:lpstr>
      <vt:lpstr>S3 (建置步驟)</vt:lpstr>
      <vt:lpstr>Rapid Miner(建置步驟)</vt:lpstr>
      <vt:lpstr>基本操作</vt:lpstr>
      <vt:lpstr>資料集儲存</vt:lpstr>
      <vt:lpstr>單一演算法操作</vt:lpstr>
      <vt:lpstr>集成演算法(研究方向)</vt:lpstr>
      <vt:lpstr>小技巧</vt:lpstr>
      <vt:lpstr>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geniushoney Huang</dc:creator>
  <cp:lastModifiedBy>geniushoney Huang</cp:lastModifiedBy>
  <cp:revision>38</cp:revision>
  <dcterms:created xsi:type="dcterms:W3CDTF">2017-12-24T20:55:47Z</dcterms:created>
  <dcterms:modified xsi:type="dcterms:W3CDTF">2018-01-01T08:49:03Z</dcterms:modified>
</cp:coreProperties>
</file>